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97" r:id="rId5"/>
    <p:sldId id="262" r:id="rId6"/>
    <p:sldId id="298" r:id="rId7"/>
    <p:sldId id="299" r:id="rId8"/>
    <p:sldId id="300" r:id="rId9"/>
    <p:sldId id="277" r:id="rId10"/>
    <p:sldId id="301" r:id="rId11"/>
    <p:sldId id="30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6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B4468-7CF5-464B-8A7C-ABB6689C6B0B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1438DB-CB83-41FC-B0D8-0A77C06BAB1D}">
      <dgm:prSet phldrT="[Text]"/>
      <dgm:spPr/>
      <dgm:t>
        <a:bodyPr/>
        <a:lstStyle/>
        <a:p>
          <a:r>
            <a:rPr lang="en-US" dirty="0"/>
            <a:t>/</a:t>
          </a:r>
        </a:p>
      </dgm:t>
    </dgm:pt>
    <dgm:pt modelId="{017400EC-B69F-44A9-A799-CB84D2611CD8}" type="parTrans" cxnId="{975A56F1-CC70-4D4D-A39B-BC4368AC5B53}">
      <dgm:prSet/>
      <dgm:spPr/>
      <dgm:t>
        <a:bodyPr/>
        <a:lstStyle/>
        <a:p>
          <a:endParaRPr lang="en-US"/>
        </a:p>
      </dgm:t>
    </dgm:pt>
    <dgm:pt modelId="{B333E0B3-6C44-4A73-94CF-278F5D066E61}" type="sibTrans" cxnId="{975A56F1-CC70-4D4D-A39B-BC4368AC5B53}">
      <dgm:prSet/>
      <dgm:spPr/>
      <dgm:t>
        <a:bodyPr/>
        <a:lstStyle/>
        <a:p>
          <a:endParaRPr lang="en-US"/>
        </a:p>
      </dgm:t>
    </dgm:pt>
    <dgm:pt modelId="{ADC4F809-7210-4484-ABF5-714FA21520DF}">
      <dgm:prSet phldrT="[Text]"/>
      <dgm:spPr/>
      <dgm:t>
        <a:bodyPr/>
        <a:lstStyle/>
        <a:p>
          <a:r>
            <a:rPr lang="en-US" dirty="0" err="1"/>
            <a:t>tmp</a:t>
          </a:r>
          <a:endParaRPr lang="en-US" dirty="0"/>
        </a:p>
      </dgm:t>
    </dgm:pt>
    <dgm:pt modelId="{97B89025-BAC4-4FA1-9878-09B712D246B4}" type="parTrans" cxnId="{7C78CE60-7FA9-48CC-8AE4-74C43A64D7D0}">
      <dgm:prSet/>
      <dgm:spPr/>
      <dgm:t>
        <a:bodyPr/>
        <a:lstStyle/>
        <a:p>
          <a:endParaRPr lang="en-US"/>
        </a:p>
      </dgm:t>
    </dgm:pt>
    <dgm:pt modelId="{B75E4077-59F6-4E19-8B12-AF349EE299BE}" type="sibTrans" cxnId="{7C78CE60-7FA9-48CC-8AE4-74C43A64D7D0}">
      <dgm:prSet/>
      <dgm:spPr/>
      <dgm:t>
        <a:bodyPr/>
        <a:lstStyle/>
        <a:p>
          <a:endParaRPr lang="en-US"/>
        </a:p>
      </dgm:t>
    </dgm:pt>
    <dgm:pt modelId="{98075B30-03C4-4DFC-88F1-0AA160F07E51}">
      <dgm:prSet phldrT="[Text]"/>
      <dgm:spPr/>
      <dgm:t>
        <a:bodyPr/>
        <a:lstStyle/>
        <a:p>
          <a:r>
            <a:rPr lang="en-US" dirty="0"/>
            <a:t>filename</a:t>
          </a:r>
        </a:p>
      </dgm:t>
    </dgm:pt>
    <dgm:pt modelId="{9893DA74-D5E3-4C33-9922-5D6E3BA878C7}" type="parTrans" cxnId="{2B5F34FD-DD9D-46E3-9B00-B498984AE4E7}">
      <dgm:prSet/>
      <dgm:spPr/>
      <dgm:t>
        <a:bodyPr/>
        <a:lstStyle/>
        <a:p>
          <a:endParaRPr lang="en-US"/>
        </a:p>
      </dgm:t>
    </dgm:pt>
    <dgm:pt modelId="{E3E14E9E-796D-441E-B8F7-B00E9CA563CC}" type="sibTrans" cxnId="{2B5F34FD-DD9D-46E3-9B00-B498984AE4E7}">
      <dgm:prSet/>
      <dgm:spPr/>
      <dgm:t>
        <a:bodyPr/>
        <a:lstStyle/>
        <a:p>
          <a:endParaRPr lang="en-US"/>
        </a:p>
      </dgm:t>
    </dgm:pt>
    <dgm:pt modelId="{156AC5CB-2371-484D-B2C0-AA868DF7122F}" type="pres">
      <dgm:prSet presAssocID="{11FB4468-7CF5-464B-8A7C-ABB6689C6B0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15860C-B348-4410-9418-3D02B6DE5623}" type="pres">
      <dgm:prSet presAssocID="{F41438DB-CB83-41FC-B0D8-0A77C06BAB1D}" presName="root" presStyleCnt="0"/>
      <dgm:spPr/>
    </dgm:pt>
    <dgm:pt modelId="{867E99D9-C2BC-4AA5-B6C5-84706F3724E5}" type="pres">
      <dgm:prSet presAssocID="{F41438DB-CB83-41FC-B0D8-0A77C06BAB1D}" presName="rootComposite" presStyleCnt="0"/>
      <dgm:spPr/>
    </dgm:pt>
    <dgm:pt modelId="{224E9683-5177-495A-B3B5-99035A5AB9DB}" type="pres">
      <dgm:prSet presAssocID="{F41438DB-CB83-41FC-B0D8-0A77C06BAB1D}" presName="rootText" presStyleLbl="node1" presStyleIdx="0" presStyleCnt="1"/>
      <dgm:spPr/>
    </dgm:pt>
    <dgm:pt modelId="{5CBA7AF7-02BD-4BD5-AD07-93BA68DE6C83}" type="pres">
      <dgm:prSet presAssocID="{F41438DB-CB83-41FC-B0D8-0A77C06BAB1D}" presName="rootConnector" presStyleLbl="node1" presStyleIdx="0" presStyleCnt="1"/>
      <dgm:spPr/>
    </dgm:pt>
    <dgm:pt modelId="{02A16C07-35F1-4DAE-8324-BF672E6CDF38}" type="pres">
      <dgm:prSet presAssocID="{F41438DB-CB83-41FC-B0D8-0A77C06BAB1D}" presName="childShape" presStyleCnt="0"/>
      <dgm:spPr/>
    </dgm:pt>
    <dgm:pt modelId="{22E0A2E1-99C5-41B0-9EF5-16BA975CED34}" type="pres">
      <dgm:prSet presAssocID="{97B89025-BAC4-4FA1-9878-09B712D246B4}" presName="Name13" presStyleLbl="parChTrans1D2" presStyleIdx="0" presStyleCnt="2"/>
      <dgm:spPr/>
    </dgm:pt>
    <dgm:pt modelId="{BCC61695-2BD8-498B-AAC9-8E034DA0E3CC}" type="pres">
      <dgm:prSet presAssocID="{ADC4F809-7210-4484-ABF5-714FA21520DF}" presName="childText" presStyleLbl="bgAcc1" presStyleIdx="0" presStyleCnt="2">
        <dgm:presLayoutVars>
          <dgm:bulletEnabled val="1"/>
        </dgm:presLayoutVars>
      </dgm:prSet>
      <dgm:spPr/>
    </dgm:pt>
    <dgm:pt modelId="{396DEF5B-8A66-4149-84F9-8E40A10840CE}" type="pres">
      <dgm:prSet presAssocID="{9893DA74-D5E3-4C33-9922-5D6E3BA878C7}" presName="Name13" presStyleLbl="parChTrans1D2" presStyleIdx="1" presStyleCnt="2"/>
      <dgm:spPr/>
    </dgm:pt>
    <dgm:pt modelId="{A822A745-7764-4A9B-97B5-87A60A42696C}" type="pres">
      <dgm:prSet presAssocID="{98075B30-03C4-4DFC-88F1-0AA160F07E5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C78CE60-7FA9-48CC-8AE4-74C43A64D7D0}" srcId="{F41438DB-CB83-41FC-B0D8-0A77C06BAB1D}" destId="{ADC4F809-7210-4484-ABF5-714FA21520DF}" srcOrd="0" destOrd="0" parTransId="{97B89025-BAC4-4FA1-9878-09B712D246B4}" sibTransId="{B75E4077-59F6-4E19-8B12-AF349EE299BE}"/>
    <dgm:cxn modelId="{7DD6B14A-3695-424D-A923-E124EAE01961}" type="presOf" srcId="{F41438DB-CB83-41FC-B0D8-0A77C06BAB1D}" destId="{5CBA7AF7-02BD-4BD5-AD07-93BA68DE6C83}" srcOrd="1" destOrd="0" presId="urn:microsoft.com/office/officeart/2005/8/layout/hierarchy3"/>
    <dgm:cxn modelId="{8D811352-AC2C-47D0-9182-8E3C1EF389FB}" type="presOf" srcId="{11FB4468-7CF5-464B-8A7C-ABB6689C6B0B}" destId="{156AC5CB-2371-484D-B2C0-AA868DF7122F}" srcOrd="0" destOrd="0" presId="urn:microsoft.com/office/officeart/2005/8/layout/hierarchy3"/>
    <dgm:cxn modelId="{58A92C59-0200-4B55-8EA7-2467DB8A1AFB}" type="presOf" srcId="{98075B30-03C4-4DFC-88F1-0AA160F07E51}" destId="{A822A745-7764-4A9B-97B5-87A60A42696C}" srcOrd="0" destOrd="0" presId="urn:microsoft.com/office/officeart/2005/8/layout/hierarchy3"/>
    <dgm:cxn modelId="{C1BCBCBF-C925-4BD1-9440-002DBD5CD88E}" type="presOf" srcId="{F41438DB-CB83-41FC-B0D8-0A77C06BAB1D}" destId="{224E9683-5177-495A-B3B5-99035A5AB9DB}" srcOrd="0" destOrd="0" presId="urn:microsoft.com/office/officeart/2005/8/layout/hierarchy3"/>
    <dgm:cxn modelId="{27C5CFD7-B666-40C7-A7B8-3F31E0161372}" type="presOf" srcId="{97B89025-BAC4-4FA1-9878-09B712D246B4}" destId="{22E0A2E1-99C5-41B0-9EF5-16BA975CED34}" srcOrd="0" destOrd="0" presId="urn:microsoft.com/office/officeart/2005/8/layout/hierarchy3"/>
    <dgm:cxn modelId="{975A56F1-CC70-4D4D-A39B-BC4368AC5B53}" srcId="{11FB4468-7CF5-464B-8A7C-ABB6689C6B0B}" destId="{F41438DB-CB83-41FC-B0D8-0A77C06BAB1D}" srcOrd="0" destOrd="0" parTransId="{017400EC-B69F-44A9-A799-CB84D2611CD8}" sibTransId="{B333E0B3-6C44-4A73-94CF-278F5D066E61}"/>
    <dgm:cxn modelId="{987D01F4-EB1D-4134-8A17-3A6A879E0107}" type="presOf" srcId="{ADC4F809-7210-4484-ABF5-714FA21520DF}" destId="{BCC61695-2BD8-498B-AAC9-8E034DA0E3CC}" srcOrd="0" destOrd="0" presId="urn:microsoft.com/office/officeart/2005/8/layout/hierarchy3"/>
    <dgm:cxn modelId="{D65664F5-F64B-4454-94D3-1848BBF233B7}" type="presOf" srcId="{9893DA74-D5E3-4C33-9922-5D6E3BA878C7}" destId="{396DEF5B-8A66-4149-84F9-8E40A10840CE}" srcOrd="0" destOrd="0" presId="urn:microsoft.com/office/officeart/2005/8/layout/hierarchy3"/>
    <dgm:cxn modelId="{2B5F34FD-DD9D-46E3-9B00-B498984AE4E7}" srcId="{F41438DB-CB83-41FC-B0D8-0A77C06BAB1D}" destId="{98075B30-03C4-4DFC-88F1-0AA160F07E51}" srcOrd="1" destOrd="0" parTransId="{9893DA74-D5E3-4C33-9922-5D6E3BA878C7}" sibTransId="{E3E14E9E-796D-441E-B8F7-B00E9CA563CC}"/>
    <dgm:cxn modelId="{A0102E5D-6268-4685-A8A0-1EB9BE56557B}" type="presParOf" srcId="{156AC5CB-2371-484D-B2C0-AA868DF7122F}" destId="{9B15860C-B348-4410-9418-3D02B6DE5623}" srcOrd="0" destOrd="0" presId="urn:microsoft.com/office/officeart/2005/8/layout/hierarchy3"/>
    <dgm:cxn modelId="{F2FD138B-D406-400F-BE61-F56FFFDAF89A}" type="presParOf" srcId="{9B15860C-B348-4410-9418-3D02B6DE5623}" destId="{867E99D9-C2BC-4AA5-B6C5-84706F3724E5}" srcOrd="0" destOrd="0" presId="urn:microsoft.com/office/officeart/2005/8/layout/hierarchy3"/>
    <dgm:cxn modelId="{908D8D4B-7CB7-4AFB-9DB6-7238CE4D2653}" type="presParOf" srcId="{867E99D9-C2BC-4AA5-B6C5-84706F3724E5}" destId="{224E9683-5177-495A-B3B5-99035A5AB9DB}" srcOrd="0" destOrd="0" presId="urn:microsoft.com/office/officeart/2005/8/layout/hierarchy3"/>
    <dgm:cxn modelId="{9C17B622-578C-4BF4-AB46-EA81A224620A}" type="presParOf" srcId="{867E99D9-C2BC-4AA5-B6C5-84706F3724E5}" destId="{5CBA7AF7-02BD-4BD5-AD07-93BA68DE6C83}" srcOrd="1" destOrd="0" presId="urn:microsoft.com/office/officeart/2005/8/layout/hierarchy3"/>
    <dgm:cxn modelId="{B605B3F4-6651-42F3-A289-B3BD91C5CEF8}" type="presParOf" srcId="{9B15860C-B348-4410-9418-3D02B6DE5623}" destId="{02A16C07-35F1-4DAE-8324-BF672E6CDF38}" srcOrd="1" destOrd="0" presId="urn:microsoft.com/office/officeart/2005/8/layout/hierarchy3"/>
    <dgm:cxn modelId="{D27D7682-4BAB-47B6-9CDC-810E2243CBAB}" type="presParOf" srcId="{02A16C07-35F1-4DAE-8324-BF672E6CDF38}" destId="{22E0A2E1-99C5-41B0-9EF5-16BA975CED34}" srcOrd="0" destOrd="0" presId="urn:microsoft.com/office/officeart/2005/8/layout/hierarchy3"/>
    <dgm:cxn modelId="{E243BA76-8D88-4341-ABB9-0968DF1D0E19}" type="presParOf" srcId="{02A16C07-35F1-4DAE-8324-BF672E6CDF38}" destId="{BCC61695-2BD8-498B-AAC9-8E034DA0E3CC}" srcOrd="1" destOrd="0" presId="urn:microsoft.com/office/officeart/2005/8/layout/hierarchy3"/>
    <dgm:cxn modelId="{2A804AB5-5EA2-4C4F-B9C0-5D3192531791}" type="presParOf" srcId="{02A16C07-35F1-4DAE-8324-BF672E6CDF38}" destId="{396DEF5B-8A66-4149-84F9-8E40A10840CE}" srcOrd="2" destOrd="0" presId="urn:microsoft.com/office/officeart/2005/8/layout/hierarchy3"/>
    <dgm:cxn modelId="{F9C94D0B-FA7E-48BF-A5F5-C8D73D0EAAE6}" type="presParOf" srcId="{02A16C07-35F1-4DAE-8324-BF672E6CDF38}" destId="{A822A745-7764-4A9B-97B5-87A60A4269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77A32-DCCC-4747-940D-6BC23DF8B377}" type="doc">
      <dgm:prSet loTypeId="urn:microsoft.com/office/officeart/2005/8/layout/hierarchy3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E229CAB-CC63-4034-B611-F29F9A47CEE2}">
      <dgm:prSet phldrT="[Text]"/>
      <dgm:spPr/>
      <dgm:t>
        <a:bodyPr/>
        <a:lstStyle/>
        <a:p>
          <a:r>
            <a:rPr lang="en-US" dirty="0"/>
            <a:t>/dev/</a:t>
          </a:r>
        </a:p>
      </dgm:t>
    </dgm:pt>
    <dgm:pt modelId="{63AD2670-4E99-468C-A834-FC75EB4022CB}" type="parTrans" cxnId="{B9726F06-047E-42F3-8DBD-0460477BF9DB}">
      <dgm:prSet/>
      <dgm:spPr/>
      <dgm:t>
        <a:bodyPr/>
        <a:lstStyle/>
        <a:p>
          <a:endParaRPr lang="en-US"/>
        </a:p>
      </dgm:t>
    </dgm:pt>
    <dgm:pt modelId="{06B5F6FA-2D31-40D4-A423-3D734793917C}" type="sibTrans" cxnId="{B9726F06-047E-42F3-8DBD-0460477BF9DB}">
      <dgm:prSet/>
      <dgm:spPr/>
      <dgm:t>
        <a:bodyPr/>
        <a:lstStyle/>
        <a:p>
          <a:endParaRPr lang="en-US"/>
        </a:p>
      </dgm:t>
    </dgm:pt>
    <dgm:pt modelId="{CADE5C65-F2CB-499D-AD6B-16A46EC64B02}">
      <dgm:prSet phldrT="[Text]"/>
      <dgm:spPr/>
      <dgm:t>
        <a:bodyPr/>
        <a:lstStyle/>
        <a:p>
          <a:r>
            <a:rPr lang="en-US" dirty="0" err="1"/>
            <a:t>sda</a:t>
          </a:r>
          <a:endParaRPr lang="en-US" dirty="0"/>
        </a:p>
      </dgm:t>
    </dgm:pt>
    <dgm:pt modelId="{2C1E7351-2452-41D4-B207-FFCD58603E11}" type="parTrans" cxnId="{2E080BA5-EE61-497D-9FB0-2B8A4DD1F573}">
      <dgm:prSet/>
      <dgm:spPr/>
      <dgm:t>
        <a:bodyPr/>
        <a:lstStyle/>
        <a:p>
          <a:endParaRPr lang="en-US"/>
        </a:p>
      </dgm:t>
    </dgm:pt>
    <dgm:pt modelId="{C26C68BA-888F-41BC-9A6E-5D37D47D55ED}" type="sibTrans" cxnId="{2E080BA5-EE61-497D-9FB0-2B8A4DD1F573}">
      <dgm:prSet/>
      <dgm:spPr/>
      <dgm:t>
        <a:bodyPr/>
        <a:lstStyle/>
        <a:p>
          <a:endParaRPr lang="en-US"/>
        </a:p>
      </dgm:t>
    </dgm:pt>
    <dgm:pt modelId="{70D586F8-0CFD-40F4-9AB3-40E28BBAD01C}">
      <dgm:prSet phldrT="[Text]"/>
      <dgm:spPr/>
      <dgm:t>
        <a:bodyPr/>
        <a:lstStyle/>
        <a:p>
          <a:r>
            <a:rPr lang="en-US" dirty="0" err="1"/>
            <a:t>sdb</a:t>
          </a:r>
          <a:endParaRPr lang="en-US" dirty="0"/>
        </a:p>
      </dgm:t>
    </dgm:pt>
    <dgm:pt modelId="{223A11C0-7564-438F-85BB-D004C72F18D2}" type="parTrans" cxnId="{6C2559F6-CF7D-46A2-BBA8-75A612FACA59}">
      <dgm:prSet/>
      <dgm:spPr/>
      <dgm:t>
        <a:bodyPr/>
        <a:lstStyle/>
        <a:p>
          <a:endParaRPr lang="en-US"/>
        </a:p>
      </dgm:t>
    </dgm:pt>
    <dgm:pt modelId="{33423466-7FC1-4938-9717-899F475CF778}" type="sibTrans" cxnId="{6C2559F6-CF7D-46A2-BBA8-75A612FACA59}">
      <dgm:prSet/>
      <dgm:spPr/>
      <dgm:t>
        <a:bodyPr/>
        <a:lstStyle/>
        <a:p>
          <a:endParaRPr lang="en-US"/>
        </a:p>
      </dgm:t>
    </dgm:pt>
    <dgm:pt modelId="{66EDB1D1-BFFE-4B41-A9B3-BC694A42943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7F481A9-9F17-4C90-A1CD-64040858AE79}" type="parTrans" cxnId="{E003DF4F-6579-4356-89A7-59490AAFCB0A}">
      <dgm:prSet/>
      <dgm:spPr/>
      <dgm:t>
        <a:bodyPr/>
        <a:lstStyle/>
        <a:p>
          <a:endParaRPr lang="en-US"/>
        </a:p>
      </dgm:t>
    </dgm:pt>
    <dgm:pt modelId="{6212BEDF-5FC8-416D-90B5-C4E148694907}" type="sibTrans" cxnId="{E003DF4F-6579-4356-89A7-59490AAFCB0A}">
      <dgm:prSet/>
      <dgm:spPr/>
      <dgm:t>
        <a:bodyPr/>
        <a:lstStyle/>
        <a:p>
          <a:endParaRPr lang="en-US"/>
        </a:p>
      </dgm:t>
    </dgm:pt>
    <dgm:pt modelId="{F0F9FD4B-013E-43AB-8C95-C378660928A5}" type="pres">
      <dgm:prSet presAssocID="{25777A32-DCCC-4747-940D-6BC23DF8B3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58FD35-D43B-4282-98D6-201B2BBC4582}" type="pres">
      <dgm:prSet presAssocID="{FE229CAB-CC63-4034-B611-F29F9A47CEE2}" presName="root" presStyleCnt="0"/>
      <dgm:spPr/>
    </dgm:pt>
    <dgm:pt modelId="{F5D99F55-1F1C-47D4-8BD6-AD3CA708DCE5}" type="pres">
      <dgm:prSet presAssocID="{FE229CAB-CC63-4034-B611-F29F9A47CEE2}" presName="rootComposite" presStyleCnt="0"/>
      <dgm:spPr/>
    </dgm:pt>
    <dgm:pt modelId="{D215328E-09F7-41A8-92F1-F25E5BBCC73F}" type="pres">
      <dgm:prSet presAssocID="{FE229CAB-CC63-4034-B611-F29F9A47CEE2}" presName="rootText" presStyleLbl="node1" presStyleIdx="0" presStyleCnt="1"/>
      <dgm:spPr/>
    </dgm:pt>
    <dgm:pt modelId="{1F513C15-B70B-4043-8254-76B50E94AA1C}" type="pres">
      <dgm:prSet presAssocID="{FE229CAB-CC63-4034-B611-F29F9A47CEE2}" presName="rootConnector" presStyleLbl="node1" presStyleIdx="0" presStyleCnt="1"/>
      <dgm:spPr/>
    </dgm:pt>
    <dgm:pt modelId="{24FCDBDA-FB22-4225-B9E4-C6E11596BCF0}" type="pres">
      <dgm:prSet presAssocID="{FE229CAB-CC63-4034-B611-F29F9A47CEE2}" presName="childShape" presStyleCnt="0"/>
      <dgm:spPr/>
    </dgm:pt>
    <dgm:pt modelId="{80B4207A-6981-4E4E-8ECE-634AB66CF17F}" type="pres">
      <dgm:prSet presAssocID="{2C1E7351-2452-41D4-B207-FFCD58603E11}" presName="Name13" presStyleLbl="parChTrans1D2" presStyleIdx="0" presStyleCnt="3"/>
      <dgm:spPr/>
    </dgm:pt>
    <dgm:pt modelId="{C9A7A44C-0DF2-49F5-951F-A0BC8E88E0A0}" type="pres">
      <dgm:prSet presAssocID="{CADE5C65-F2CB-499D-AD6B-16A46EC64B02}" presName="childText" presStyleLbl="bgAcc1" presStyleIdx="0" presStyleCnt="3">
        <dgm:presLayoutVars>
          <dgm:bulletEnabled val="1"/>
        </dgm:presLayoutVars>
      </dgm:prSet>
      <dgm:spPr/>
    </dgm:pt>
    <dgm:pt modelId="{471C333F-D48E-4302-9B67-F4FABCC05D35}" type="pres">
      <dgm:prSet presAssocID="{223A11C0-7564-438F-85BB-D004C72F18D2}" presName="Name13" presStyleLbl="parChTrans1D2" presStyleIdx="1" presStyleCnt="3"/>
      <dgm:spPr/>
    </dgm:pt>
    <dgm:pt modelId="{35726BC7-6552-4B9E-9E3C-147B37776F38}" type="pres">
      <dgm:prSet presAssocID="{70D586F8-0CFD-40F4-9AB3-40E28BBAD01C}" presName="childText" presStyleLbl="bgAcc1" presStyleIdx="1" presStyleCnt="3">
        <dgm:presLayoutVars>
          <dgm:bulletEnabled val="1"/>
        </dgm:presLayoutVars>
      </dgm:prSet>
      <dgm:spPr/>
    </dgm:pt>
    <dgm:pt modelId="{D0E4747A-0AB7-49EF-9239-58FAFE8A9279}" type="pres">
      <dgm:prSet presAssocID="{17F481A9-9F17-4C90-A1CD-64040858AE79}" presName="Name13" presStyleLbl="parChTrans1D2" presStyleIdx="2" presStyleCnt="3"/>
      <dgm:spPr/>
    </dgm:pt>
    <dgm:pt modelId="{F6A0C5A3-6971-4EE1-9993-0CFFFB2FBB40}" type="pres">
      <dgm:prSet presAssocID="{66EDB1D1-BFFE-4B41-A9B3-BC694A42943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9726F06-047E-42F3-8DBD-0460477BF9DB}" srcId="{25777A32-DCCC-4747-940D-6BC23DF8B377}" destId="{FE229CAB-CC63-4034-B611-F29F9A47CEE2}" srcOrd="0" destOrd="0" parTransId="{63AD2670-4E99-468C-A834-FC75EB4022CB}" sibTransId="{06B5F6FA-2D31-40D4-A423-3D734793917C}"/>
    <dgm:cxn modelId="{CC99F814-6DA4-447A-A46B-0F6EB389B6E4}" type="presOf" srcId="{66EDB1D1-BFFE-4B41-A9B3-BC694A429438}" destId="{F6A0C5A3-6971-4EE1-9993-0CFFFB2FBB40}" srcOrd="0" destOrd="0" presId="urn:microsoft.com/office/officeart/2005/8/layout/hierarchy3"/>
    <dgm:cxn modelId="{252D8137-F212-4C27-920F-058394156A3E}" type="presOf" srcId="{2C1E7351-2452-41D4-B207-FFCD58603E11}" destId="{80B4207A-6981-4E4E-8ECE-634AB66CF17F}" srcOrd="0" destOrd="0" presId="urn:microsoft.com/office/officeart/2005/8/layout/hierarchy3"/>
    <dgm:cxn modelId="{8C4A2944-3559-49B8-A283-D3409663A115}" type="presOf" srcId="{CADE5C65-F2CB-499D-AD6B-16A46EC64B02}" destId="{C9A7A44C-0DF2-49F5-951F-A0BC8E88E0A0}" srcOrd="0" destOrd="0" presId="urn:microsoft.com/office/officeart/2005/8/layout/hierarchy3"/>
    <dgm:cxn modelId="{E003DF4F-6579-4356-89A7-59490AAFCB0A}" srcId="{FE229CAB-CC63-4034-B611-F29F9A47CEE2}" destId="{66EDB1D1-BFFE-4B41-A9B3-BC694A429438}" srcOrd="2" destOrd="0" parTransId="{17F481A9-9F17-4C90-A1CD-64040858AE79}" sibTransId="{6212BEDF-5FC8-416D-90B5-C4E148694907}"/>
    <dgm:cxn modelId="{BF746494-2766-495C-9EC0-4D3FF6834617}" type="presOf" srcId="{70D586F8-0CFD-40F4-9AB3-40E28BBAD01C}" destId="{35726BC7-6552-4B9E-9E3C-147B37776F38}" srcOrd="0" destOrd="0" presId="urn:microsoft.com/office/officeart/2005/8/layout/hierarchy3"/>
    <dgm:cxn modelId="{39FC04A4-2ED9-4E4C-AE4D-7C1780B04273}" type="presOf" srcId="{17F481A9-9F17-4C90-A1CD-64040858AE79}" destId="{D0E4747A-0AB7-49EF-9239-58FAFE8A9279}" srcOrd="0" destOrd="0" presId="urn:microsoft.com/office/officeart/2005/8/layout/hierarchy3"/>
    <dgm:cxn modelId="{2E080BA5-EE61-497D-9FB0-2B8A4DD1F573}" srcId="{FE229CAB-CC63-4034-B611-F29F9A47CEE2}" destId="{CADE5C65-F2CB-499D-AD6B-16A46EC64B02}" srcOrd="0" destOrd="0" parTransId="{2C1E7351-2452-41D4-B207-FFCD58603E11}" sibTransId="{C26C68BA-888F-41BC-9A6E-5D37D47D55ED}"/>
    <dgm:cxn modelId="{B4AFE1A6-938D-484B-A053-4C4CA3E0D884}" type="presOf" srcId="{FE229CAB-CC63-4034-B611-F29F9A47CEE2}" destId="{1F513C15-B70B-4043-8254-76B50E94AA1C}" srcOrd="1" destOrd="0" presId="urn:microsoft.com/office/officeart/2005/8/layout/hierarchy3"/>
    <dgm:cxn modelId="{A60FC1C7-D6E8-4FF0-8A98-06670754BEA9}" type="presOf" srcId="{FE229CAB-CC63-4034-B611-F29F9A47CEE2}" destId="{D215328E-09F7-41A8-92F1-F25E5BBCC73F}" srcOrd="0" destOrd="0" presId="urn:microsoft.com/office/officeart/2005/8/layout/hierarchy3"/>
    <dgm:cxn modelId="{3BFC9AE3-7F89-4A49-811C-B3DF2CEF4891}" type="presOf" srcId="{223A11C0-7564-438F-85BB-D004C72F18D2}" destId="{471C333F-D48E-4302-9B67-F4FABCC05D35}" srcOrd="0" destOrd="0" presId="urn:microsoft.com/office/officeart/2005/8/layout/hierarchy3"/>
    <dgm:cxn modelId="{33EBBCEE-8D53-4540-8CF1-BC74F1B4C9D9}" type="presOf" srcId="{25777A32-DCCC-4747-940D-6BC23DF8B377}" destId="{F0F9FD4B-013E-43AB-8C95-C378660928A5}" srcOrd="0" destOrd="0" presId="urn:microsoft.com/office/officeart/2005/8/layout/hierarchy3"/>
    <dgm:cxn modelId="{6C2559F6-CF7D-46A2-BBA8-75A612FACA59}" srcId="{FE229CAB-CC63-4034-B611-F29F9A47CEE2}" destId="{70D586F8-0CFD-40F4-9AB3-40E28BBAD01C}" srcOrd="1" destOrd="0" parTransId="{223A11C0-7564-438F-85BB-D004C72F18D2}" sibTransId="{33423466-7FC1-4938-9717-899F475CF778}"/>
    <dgm:cxn modelId="{0F4AE2DB-5564-4B7A-ABE0-7BD967C57CAB}" type="presParOf" srcId="{F0F9FD4B-013E-43AB-8C95-C378660928A5}" destId="{1C58FD35-D43B-4282-98D6-201B2BBC4582}" srcOrd="0" destOrd="0" presId="urn:microsoft.com/office/officeart/2005/8/layout/hierarchy3"/>
    <dgm:cxn modelId="{7F0BA8B3-373F-4EA7-B071-5D1C73D18004}" type="presParOf" srcId="{1C58FD35-D43B-4282-98D6-201B2BBC4582}" destId="{F5D99F55-1F1C-47D4-8BD6-AD3CA708DCE5}" srcOrd="0" destOrd="0" presId="urn:microsoft.com/office/officeart/2005/8/layout/hierarchy3"/>
    <dgm:cxn modelId="{82F43694-792F-486A-8B24-CA04824ED84B}" type="presParOf" srcId="{F5D99F55-1F1C-47D4-8BD6-AD3CA708DCE5}" destId="{D215328E-09F7-41A8-92F1-F25E5BBCC73F}" srcOrd="0" destOrd="0" presId="urn:microsoft.com/office/officeart/2005/8/layout/hierarchy3"/>
    <dgm:cxn modelId="{D2FEAF84-0A3F-4645-8A32-24CCE05D85CC}" type="presParOf" srcId="{F5D99F55-1F1C-47D4-8BD6-AD3CA708DCE5}" destId="{1F513C15-B70B-4043-8254-76B50E94AA1C}" srcOrd="1" destOrd="0" presId="urn:microsoft.com/office/officeart/2005/8/layout/hierarchy3"/>
    <dgm:cxn modelId="{6069CE70-3E84-4CDE-95A2-7EB688F03ED4}" type="presParOf" srcId="{1C58FD35-D43B-4282-98D6-201B2BBC4582}" destId="{24FCDBDA-FB22-4225-B9E4-C6E11596BCF0}" srcOrd="1" destOrd="0" presId="urn:microsoft.com/office/officeart/2005/8/layout/hierarchy3"/>
    <dgm:cxn modelId="{37484338-386A-40AD-835E-0CBE6166B27F}" type="presParOf" srcId="{24FCDBDA-FB22-4225-B9E4-C6E11596BCF0}" destId="{80B4207A-6981-4E4E-8ECE-634AB66CF17F}" srcOrd="0" destOrd="0" presId="urn:microsoft.com/office/officeart/2005/8/layout/hierarchy3"/>
    <dgm:cxn modelId="{6FF0A371-1E87-4955-BD64-1F20AC7B7F74}" type="presParOf" srcId="{24FCDBDA-FB22-4225-B9E4-C6E11596BCF0}" destId="{C9A7A44C-0DF2-49F5-951F-A0BC8E88E0A0}" srcOrd="1" destOrd="0" presId="urn:microsoft.com/office/officeart/2005/8/layout/hierarchy3"/>
    <dgm:cxn modelId="{94667235-1D0F-45FE-AF50-668BFAD1437B}" type="presParOf" srcId="{24FCDBDA-FB22-4225-B9E4-C6E11596BCF0}" destId="{471C333F-D48E-4302-9B67-F4FABCC05D35}" srcOrd="2" destOrd="0" presId="urn:microsoft.com/office/officeart/2005/8/layout/hierarchy3"/>
    <dgm:cxn modelId="{C41B8BFB-3055-41FF-A0E2-9C8DCEF4AB22}" type="presParOf" srcId="{24FCDBDA-FB22-4225-B9E4-C6E11596BCF0}" destId="{35726BC7-6552-4B9E-9E3C-147B37776F38}" srcOrd="3" destOrd="0" presId="urn:microsoft.com/office/officeart/2005/8/layout/hierarchy3"/>
    <dgm:cxn modelId="{DE573506-4172-41B3-86FE-C3CABE41EE9A}" type="presParOf" srcId="{24FCDBDA-FB22-4225-B9E4-C6E11596BCF0}" destId="{D0E4747A-0AB7-49EF-9239-58FAFE8A9279}" srcOrd="4" destOrd="0" presId="urn:microsoft.com/office/officeart/2005/8/layout/hierarchy3"/>
    <dgm:cxn modelId="{8877E87B-F65D-493F-A533-F2755129DC39}" type="presParOf" srcId="{24FCDBDA-FB22-4225-B9E4-C6E11596BCF0}" destId="{F6A0C5A3-6971-4EE1-9993-0CFFFB2FBB4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3AC7F-DF91-4BCD-80BB-D6B86F9AA904}" type="doc">
      <dgm:prSet loTypeId="urn:microsoft.com/office/officeart/2005/8/layout/StepDown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BD0017-283A-4B62-9D87-4687D8D52BFD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41A383B8-78EF-4238-A5F7-54B8EEDA42AD}" type="parTrans" cxnId="{98F24A78-9167-40C8-9105-D0FAC2569380}">
      <dgm:prSet/>
      <dgm:spPr/>
      <dgm:t>
        <a:bodyPr/>
        <a:lstStyle/>
        <a:p>
          <a:endParaRPr lang="en-US"/>
        </a:p>
      </dgm:t>
    </dgm:pt>
    <dgm:pt modelId="{F003F649-5A9B-4062-A309-1829188A05FB}" type="sibTrans" cxnId="{98F24A78-9167-40C8-9105-D0FAC2569380}">
      <dgm:prSet/>
      <dgm:spPr/>
      <dgm:t>
        <a:bodyPr/>
        <a:lstStyle/>
        <a:p>
          <a:endParaRPr lang="en-US"/>
        </a:p>
      </dgm:t>
    </dgm:pt>
    <dgm:pt modelId="{191EDBE6-19B7-4B47-86B1-E4469652F82C}">
      <dgm:prSet phldrT="[Text]"/>
      <dgm:spPr/>
      <dgm:t>
        <a:bodyPr/>
        <a:lstStyle/>
        <a:p>
          <a:r>
            <a:rPr lang="en-US" dirty="0"/>
            <a:t>Separate devices</a:t>
          </a:r>
        </a:p>
      </dgm:t>
    </dgm:pt>
    <dgm:pt modelId="{F851024A-35A0-4B0F-9084-735900C801A0}" type="parTrans" cxnId="{41A483B9-7608-421F-B70F-5ACC9AFEEAEA}">
      <dgm:prSet/>
      <dgm:spPr/>
      <dgm:t>
        <a:bodyPr/>
        <a:lstStyle/>
        <a:p>
          <a:endParaRPr lang="en-US"/>
        </a:p>
      </dgm:t>
    </dgm:pt>
    <dgm:pt modelId="{8D8522CD-787C-4716-BAB3-0BB393E4B738}" type="sibTrans" cxnId="{41A483B9-7608-421F-B70F-5ACC9AFEEAEA}">
      <dgm:prSet/>
      <dgm:spPr/>
      <dgm:t>
        <a:bodyPr/>
        <a:lstStyle/>
        <a:p>
          <a:endParaRPr lang="en-US"/>
        </a:p>
      </dgm:t>
    </dgm:pt>
    <dgm:pt modelId="{8267D157-30F7-4FD8-8D80-A6B1FBF2E420}">
      <dgm:prSet phldrT="[Text]"/>
      <dgm:spPr/>
      <dgm:t>
        <a:bodyPr/>
        <a:lstStyle/>
        <a:p>
          <a:r>
            <a:rPr lang="en-US" dirty="0"/>
            <a:t>filesystem</a:t>
          </a:r>
        </a:p>
      </dgm:t>
    </dgm:pt>
    <dgm:pt modelId="{2EC78B07-3D28-481D-ADD9-263D2A89AF2F}" type="parTrans" cxnId="{1394B90D-B199-467F-838C-F056665FC7A2}">
      <dgm:prSet/>
      <dgm:spPr/>
      <dgm:t>
        <a:bodyPr/>
        <a:lstStyle/>
        <a:p>
          <a:endParaRPr lang="en-US"/>
        </a:p>
      </dgm:t>
    </dgm:pt>
    <dgm:pt modelId="{8FDA8427-0BC7-4472-9251-CE8F49C66FEF}" type="sibTrans" cxnId="{1394B90D-B199-467F-838C-F056665FC7A2}">
      <dgm:prSet/>
      <dgm:spPr/>
      <dgm:t>
        <a:bodyPr/>
        <a:lstStyle/>
        <a:p>
          <a:endParaRPr lang="en-US"/>
        </a:p>
      </dgm:t>
    </dgm:pt>
    <dgm:pt modelId="{3E1B3F31-1F84-40F3-99A0-E9A41E1090F8}">
      <dgm:prSet phldrT="[Text]"/>
      <dgm:spPr/>
      <dgm:t>
        <a:bodyPr/>
        <a:lstStyle/>
        <a:p>
          <a:r>
            <a:rPr lang="en-US" dirty="0"/>
            <a:t>To be mounted</a:t>
          </a:r>
        </a:p>
      </dgm:t>
    </dgm:pt>
    <dgm:pt modelId="{137FE0FB-C4AA-4C2D-A173-E5DDB88F5584}" type="parTrans" cxnId="{CD67FB4A-A8E7-431A-8DB6-D25A12311C94}">
      <dgm:prSet/>
      <dgm:spPr/>
      <dgm:t>
        <a:bodyPr/>
        <a:lstStyle/>
        <a:p>
          <a:endParaRPr lang="en-US"/>
        </a:p>
      </dgm:t>
    </dgm:pt>
    <dgm:pt modelId="{3AF92E02-C0A5-43DB-AF81-C31440D242AA}" type="sibTrans" cxnId="{CD67FB4A-A8E7-431A-8DB6-D25A12311C94}">
      <dgm:prSet/>
      <dgm:spPr/>
      <dgm:t>
        <a:bodyPr/>
        <a:lstStyle/>
        <a:p>
          <a:endParaRPr lang="en-US"/>
        </a:p>
      </dgm:t>
    </dgm:pt>
    <dgm:pt modelId="{F3B299DB-2702-4575-B108-89A732C5AB95}">
      <dgm:prSet phldrT="[Text]"/>
      <dgm:spPr/>
      <dgm:t>
        <a:bodyPr/>
        <a:lstStyle/>
        <a:p>
          <a:r>
            <a:rPr lang="en-US" dirty="0"/>
            <a:t>Empty directory</a:t>
          </a:r>
        </a:p>
      </dgm:t>
    </dgm:pt>
    <dgm:pt modelId="{CA2E3247-E193-47DD-989D-54E01B96310D}" type="parTrans" cxnId="{51478735-8EAB-4801-A304-DAA176453AAD}">
      <dgm:prSet/>
      <dgm:spPr/>
      <dgm:t>
        <a:bodyPr/>
        <a:lstStyle/>
        <a:p>
          <a:endParaRPr lang="en-US"/>
        </a:p>
      </dgm:t>
    </dgm:pt>
    <dgm:pt modelId="{4E40ED92-4855-45EC-A0D3-E3C6ACAF62D9}" type="sibTrans" cxnId="{51478735-8EAB-4801-A304-DAA176453AAD}">
      <dgm:prSet/>
      <dgm:spPr/>
      <dgm:t>
        <a:bodyPr/>
        <a:lstStyle/>
        <a:p>
          <a:endParaRPr lang="en-US"/>
        </a:p>
      </dgm:t>
    </dgm:pt>
    <dgm:pt modelId="{692591BB-6F5B-440F-BD96-EC61E7AE508B}">
      <dgm:prSet phldrT="[Text]"/>
      <dgm:spPr/>
      <dgm:t>
        <a:bodyPr/>
        <a:lstStyle/>
        <a:p>
          <a:r>
            <a:rPr lang="en-US" dirty="0"/>
            <a:t>Mount point</a:t>
          </a:r>
        </a:p>
      </dgm:t>
    </dgm:pt>
    <dgm:pt modelId="{0A95999A-0249-480F-85DB-755A9CCDA5DA}" type="parTrans" cxnId="{2E481078-4C3C-4489-A9CD-1FEA4E31DBAA}">
      <dgm:prSet/>
      <dgm:spPr/>
      <dgm:t>
        <a:bodyPr/>
        <a:lstStyle/>
        <a:p>
          <a:endParaRPr lang="en-US"/>
        </a:p>
      </dgm:t>
    </dgm:pt>
    <dgm:pt modelId="{4C50AED5-AD85-42D6-B53F-3FED113CBDDB}" type="sibTrans" cxnId="{2E481078-4C3C-4489-A9CD-1FEA4E31DBAA}">
      <dgm:prSet/>
      <dgm:spPr/>
      <dgm:t>
        <a:bodyPr/>
        <a:lstStyle/>
        <a:p>
          <a:endParaRPr lang="en-US"/>
        </a:p>
      </dgm:t>
    </dgm:pt>
    <dgm:pt modelId="{06FA37BB-31F4-4326-AC55-E510B6441B84}" type="pres">
      <dgm:prSet presAssocID="{7633AC7F-DF91-4BCD-80BB-D6B86F9AA904}" presName="rootnode" presStyleCnt="0">
        <dgm:presLayoutVars>
          <dgm:chMax/>
          <dgm:chPref/>
          <dgm:dir/>
          <dgm:animLvl val="lvl"/>
        </dgm:presLayoutVars>
      </dgm:prSet>
      <dgm:spPr/>
    </dgm:pt>
    <dgm:pt modelId="{2CBC10B5-2B8D-4D26-8604-81F61EF94379}" type="pres">
      <dgm:prSet presAssocID="{DFBD0017-283A-4B62-9D87-4687D8D52BFD}" presName="composite" presStyleCnt="0"/>
      <dgm:spPr/>
    </dgm:pt>
    <dgm:pt modelId="{E3E8F227-C710-4003-8451-7523C240D23B}" type="pres">
      <dgm:prSet presAssocID="{DFBD0017-283A-4B62-9D87-4687D8D52BFD}" presName="bentUpArrow1" presStyleLbl="alignImgPlace1" presStyleIdx="0" presStyleCnt="2"/>
      <dgm:spPr/>
    </dgm:pt>
    <dgm:pt modelId="{3F28D6F7-9A27-4DCF-A7F6-5A6BBE2E238A}" type="pres">
      <dgm:prSet presAssocID="{DFBD0017-283A-4B62-9D87-4687D8D52BF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4944F2A-3E62-4C02-803F-50D9892DC046}" type="pres">
      <dgm:prSet presAssocID="{DFBD0017-283A-4B62-9D87-4687D8D52BFD}" presName="ChildText" presStyleLbl="revTx" presStyleIdx="0" presStyleCnt="3" custScaleX="200094" custLinFactNeighborX="54993" custLinFactNeighborY="-2488">
        <dgm:presLayoutVars>
          <dgm:chMax val="0"/>
          <dgm:chPref val="0"/>
          <dgm:bulletEnabled val="1"/>
        </dgm:presLayoutVars>
      </dgm:prSet>
      <dgm:spPr/>
    </dgm:pt>
    <dgm:pt modelId="{60A8C5A1-E6C4-4712-9320-E86CDE587FA0}" type="pres">
      <dgm:prSet presAssocID="{F003F649-5A9B-4062-A309-1829188A05FB}" presName="sibTrans" presStyleCnt="0"/>
      <dgm:spPr/>
    </dgm:pt>
    <dgm:pt modelId="{958CA57A-D096-458C-A526-07A07B3412AB}" type="pres">
      <dgm:prSet presAssocID="{8267D157-30F7-4FD8-8D80-A6B1FBF2E420}" presName="composite" presStyleCnt="0"/>
      <dgm:spPr/>
    </dgm:pt>
    <dgm:pt modelId="{5F75E5E9-4FCC-43FF-9F36-765B02819973}" type="pres">
      <dgm:prSet presAssocID="{8267D157-30F7-4FD8-8D80-A6B1FBF2E420}" presName="bentUpArrow1" presStyleLbl="alignImgPlace1" presStyleIdx="1" presStyleCnt="2"/>
      <dgm:spPr/>
    </dgm:pt>
    <dgm:pt modelId="{CE867F37-9CF6-4A16-8266-3F51E5F5B592}" type="pres">
      <dgm:prSet presAssocID="{8267D157-30F7-4FD8-8D80-A6B1FBF2E42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C84356-A054-48C2-8FA8-7059D3CE3E87}" type="pres">
      <dgm:prSet presAssocID="{8267D157-30F7-4FD8-8D80-A6B1FBF2E42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F846E7-EE6D-4FA4-A650-06074A614AD9}" type="pres">
      <dgm:prSet presAssocID="{8FDA8427-0BC7-4472-9251-CE8F49C66FEF}" presName="sibTrans" presStyleCnt="0"/>
      <dgm:spPr/>
    </dgm:pt>
    <dgm:pt modelId="{AB549993-0299-479D-9897-5B460CBBEB55}" type="pres">
      <dgm:prSet presAssocID="{F3B299DB-2702-4575-B108-89A732C5AB95}" presName="composite" presStyleCnt="0"/>
      <dgm:spPr/>
    </dgm:pt>
    <dgm:pt modelId="{727AC4E7-0EA5-4CB6-99A5-2E957E52178F}" type="pres">
      <dgm:prSet presAssocID="{F3B299DB-2702-4575-B108-89A732C5AB9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FE18D18-C098-4C6F-A407-ABDB6F4C4B1F}" type="pres">
      <dgm:prSet presAssocID="{F3B299DB-2702-4575-B108-89A732C5AB9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394B90D-B199-467F-838C-F056665FC7A2}" srcId="{7633AC7F-DF91-4BCD-80BB-D6B86F9AA904}" destId="{8267D157-30F7-4FD8-8D80-A6B1FBF2E420}" srcOrd="1" destOrd="0" parTransId="{2EC78B07-3D28-481D-ADD9-263D2A89AF2F}" sibTransId="{8FDA8427-0BC7-4472-9251-CE8F49C66FEF}"/>
    <dgm:cxn modelId="{AE1BC61C-B139-4A91-975B-23428814762A}" type="presOf" srcId="{8267D157-30F7-4FD8-8D80-A6B1FBF2E420}" destId="{CE867F37-9CF6-4A16-8266-3F51E5F5B592}" srcOrd="0" destOrd="0" presId="urn:microsoft.com/office/officeart/2005/8/layout/StepDownProcess"/>
    <dgm:cxn modelId="{51478735-8EAB-4801-A304-DAA176453AAD}" srcId="{7633AC7F-DF91-4BCD-80BB-D6B86F9AA904}" destId="{F3B299DB-2702-4575-B108-89A732C5AB95}" srcOrd="2" destOrd="0" parTransId="{CA2E3247-E193-47DD-989D-54E01B96310D}" sibTransId="{4E40ED92-4855-45EC-A0D3-E3C6ACAF62D9}"/>
    <dgm:cxn modelId="{22FF3736-89A2-41A6-B096-5E61C759726C}" type="presOf" srcId="{7633AC7F-DF91-4BCD-80BB-D6B86F9AA904}" destId="{06FA37BB-31F4-4326-AC55-E510B6441B84}" srcOrd="0" destOrd="0" presId="urn:microsoft.com/office/officeart/2005/8/layout/StepDownProcess"/>
    <dgm:cxn modelId="{233E1D38-1DEE-40E3-8AF8-CC1044D09D38}" type="presOf" srcId="{F3B299DB-2702-4575-B108-89A732C5AB95}" destId="{727AC4E7-0EA5-4CB6-99A5-2E957E52178F}" srcOrd="0" destOrd="0" presId="urn:microsoft.com/office/officeart/2005/8/layout/StepDownProcess"/>
    <dgm:cxn modelId="{C7231066-DC4B-43BD-B3BF-D9C3A27BF4E4}" type="presOf" srcId="{191EDBE6-19B7-4B47-86B1-E4469652F82C}" destId="{54944F2A-3E62-4C02-803F-50D9892DC046}" srcOrd="0" destOrd="0" presId="urn:microsoft.com/office/officeart/2005/8/layout/StepDownProcess"/>
    <dgm:cxn modelId="{CD67FB4A-A8E7-431A-8DB6-D25A12311C94}" srcId="{8267D157-30F7-4FD8-8D80-A6B1FBF2E420}" destId="{3E1B3F31-1F84-40F3-99A0-E9A41E1090F8}" srcOrd="0" destOrd="0" parTransId="{137FE0FB-C4AA-4C2D-A173-E5DDB88F5584}" sibTransId="{3AF92E02-C0A5-43DB-AF81-C31440D242AA}"/>
    <dgm:cxn modelId="{2E481078-4C3C-4489-A9CD-1FEA4E31DBAA}" srcId="{F3B299DB-2702-4575-B108-89A732C5AB95}" destId="{692591BB-6F5B-440F-BD96-EC61E7AE508B}" srcOrd="0" destOrd="0" parTransId="{0A95999A-0249-480F-85DB-755A9CCDA5DA}" sibTransId="{4C50AED5-AD85-42D6-B53F-3FED113CBDDB}"/>
    <dgm:cxn modelId="{98F24A78-9167-40C8-9105-D0FAC2569380}" srcId="{7633AC7F-DF91-4BCD-80BB-D6B86F9AA904}" destId="{DFBD0017-283A-4B62-9D87-4687D8D52BFD}" srcOrd="0" destOrd="0" parTransId="{41A383B8-78EF-4238-A5F7-54B8EEDA42AD}" sibTransId="{F003F649-5A9B-4062-A309-1829188A05FB}"/>
    <dgm:cxn modelId="{F8BC3A81-6B4F-4C6E-84F2-B47F9061AD90}" type="presOf" srcId="{DFBD0017-283A-4B62-9D87-4687D8D52BFD}" destId="{3F28D6F7-9A27-4DCF-A7F6-5A6BBE2E238A}" srcOrd="0" destOrd="0" presId="urn:microsoft.com/office/officeart/2005/8/layout/StepDownProcess"/>
    <dgm:cxn modelId="{DA80B99E-BC19-4F6C-9097-FF834632920D}" type="presOf" srcId="{3E1B3F31-1F84-40F3-99A0-E9A41E1090F8}" destId="{A3C84356-A054-48C2-8FA8-7059D3CE3E87}" srcOrd="0" destOrd="0" presId="urn:microsoft.com/office/officeart/2005/8/layout/StepDownProcess"/>
    <dgm:cxn modelId="{6514DFA3-3823-47D1-9E37-EFF4753118D0}" type="presOf" srcId="{692591BB-6F5B-440F-BD96-EC61E7AE508B}" destId="{AFE18D18-C098-4C6F-A407-ABDB6F4C4B1F}" srcOrd="0" destOrd="0" presId="urn:microsoft.com/office/officeart/2005/8/layout/StepDownProcess"/>
    <dgm:cxn modelId="{41A483B9-7608-421F-B70F-5ACC9AFEEAEA}" srcId="{DFBD0017-283A-4B62-9D87-4687D8D52BFD}" destId="{191EDBE6-19B7-4B47-86B1-E4469652F82C}" srcOrd="0" destOrd="0" parTransId="{F851024A-35A0-4B0F-9084-735900C801A0}" sibTransId="{8D8522CD-787C-4716-BAB3-0BB393E4B738}"/>
    <dgm:cxn modelId="{8AD6D774-82BD-4CB0-9AB2-C4BB5FB844BA}" type="presParOf" srcId="{06FA37BB-31F4-4326-AC55-E510B6441B84}" destId="{2CBC10B5-2B8D-4D26-8604-81F61EF94379}" srcOrd="0" destOrd="0" presId="urn:microsoft.com/office/officeart/2005/8/layout/StepDownProcess"/>
    <dgm:cxn modelId="{8EFC85C4-7FE9-4172-B788-060941DB64E4}" type="presParOf" srcId="{2CBC10B5-2B8D-4D26-8604-81F61EF94379}" destId="{E3E8F227-C710-4003-8451-7523C240D23B}" srcOrd="0" destOrd="0" presId="urn:microsoft.com/office/officeart/2005/8/layout/StepDownProcess"/>
    <dgm:cxn modelId="{7954A30B-27CD-456C-A4E9-56CB3E5E9B43}" type="presParOf" srcId="{2CBC10B5-2B8D-4D26-8604-81F61EF94379}" destId="{3F28D6F7-9A27-4DCF-A7F6-5A6BBE2E238A}" srcOrd="1" destOrd="0" presId="urn:microsoft.com/office/officeart/2005/8/layout/StepDownProcess"/>
    <dgm:cxn modelId="{25B65B6C-87A5-4236-8B8C-7F1EC2F237EA}" type="presParOf" srcId="{2CBC10B5-2B8D-4D26-8604-81F61EF94379}" destId="{54944F2A-3E62-4C02-803F-50D9892DC046}" srcOrd="2" destOrd="0" presId="urn:microsoft.com/office/officeart/2005/8/layout/StepDownProcess"/>
    <dgm:cxn modelId="{AE40198C-DFA2-40E6-B766-F49FF1F6794D}" type="presParOf" srcId="{06FA37BB-31F4-4326-AC55-E510B6441B84}" destId="{60A8C5A1-E6C4-4712-9320-E86CDE587FA0}" srcOrd="1" destOrd="0" presId="urn:microsoft.com/office/officeart/2005/8/layout/StepDownProcess"/>
    <dgm:cxn modelId="{D11FF228-BFB9-4BFB-B98A-6E4F557C6035}" type="presParOf" srcId="{06FA37BB-31F4-4326-AC55-E510B6441B84}" destId="{958CA57A-D096-458C-A526-07A07B3412AB}" srcOrd="2" destOrd="0" presId="urn:microsoft.com/office/officeart/2005/8/layout/StepDownProcess"/>
    <dgm:cxn modelId="{1D899952-78EC-4FDE-9A3E-4BE8BCBCFED2}" type="presParOf" srcId="{958CA57A-D096-458C-A526-07A07B3412AB}" destId="{5F75E5E9-4FCC-43FF-9F36-765B02819973}" srcOrd="0" destOrd="0" presId="urn:microsoft.com/office/officeart/2005/8/layout/StepDownProcess"/>
    <dgm:cxn modelId="{16F7FB59-4A27-4C8A-8BA6-96108B7E31AB}" type="presParOf" srcId="{958CA57A-D096-458C-A526-07A07B3412AB}" destId="{CE867F37-9CF6-4A16-8266-3F51E5F5B592}" srcOrd="1" destOrd="0" presId="urn:microsoft.com/office/officeart/2005/8/layout/StepDownProcess"/>
    <dgm:cxn modelId="{98791631-69C2-4CA0-8F23-3B1C685532A3}" type="presParOf" srcId="{958CA57A-D096-458C-A526-07A07B3412AB}" destId="{A3C84356-A054-48C2-8FA8-7059D3CE3E87}" srcOrd="2" destOrd="0" presId="urn:microsoft.com/office/officeart/2005/8/layout/StepDownProcess"/>
    <dgm:cxn modelId="{78E57BB2-D3AC-458D-9A5F-C10B47136F91}" type="presParOf" srcId="{06FA37BB-31F4-4326-AC55-E510B6441B84}" destId="{81F846E7-EE6D-4FA4-A650-06074A614AD9}" srcOrd="3" destOrd="0" presId="urn:microsoft.com/office/officeart/2005/8/layout/StepDownProcess"/>
    <dgm:cxn modelId="{80C279F5-E779-412C-9723-11D37B57CD72}" type="presParOf" srcId="{06FA37BB-31F4-4326-AC55-E510B6441B84}" destId="{AB549993-0299-479D-9897-5B460CBBEB55}" srcOrd="4" destOrd="0" presId="urn:microsoft.com/office/officeart/2005/8/layout/StepDownProcess"/>
    <dgm:cxn modelId="{72BDA0C0-51F1-47CF-9676-284557193F79}" type="presParOf" srcId="{AB549993-0299-479D-9897-5B460CBBEB55}" destId="{727AC4E7-0EA5-4CB6-99A5-2E957E52178F}" srcOrd="0" destOrd="0" presId="urn:microsoft.com/office/officeart/2005/8/layout/StepDownProcess"/>
    <dgm:cxn modelId="{DCFC6336-ABAF-437C-99C9-21A0194AA63B}" type="presParOf" srcId="{AB549993-0299-479D-9897-5B460CBBEB55}" destId="{AFE18D18-C098-4C6F-A407-ABDB6F4C4B1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37460-85B7-4E2F-A913-D1246A80F1BE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5AE302-2C2E-4A85-BF83-D0482AC5ACDA}">
      <dgm:prSet phldrT="[Text]"/>
      <dgm:spPr/>
      <dgm:t>
        <a:bodyPr/>
        <a:lstStyle/>
        <a:p>
          <a:r>
            <a:rPr lang="en-US" dirty="0"/>
            <a:t>SATA/SAS/USB</a:t>
          </a:r>
        </a:p>
      </dgm:t>
    </dgm:pt>
    <dgm:pt modelId="{DBE24583-2895-4277-A685-2553180E5721}" type="parTrans" cxnId="{108D5ADB-13D6-4A49-8A4F-812A2C739CAA}">
      <dgm:prSet/>
      <dgm:spPr/>
      <dgm:t>
        <a:bodyPr/>
        <a:lstStyle/>
        <a:p>
          <a:endParaRPr lang="en-US"/>
        </a:p>
      </dgm:t>
    </dgm:pt>
    <dgm:pt modelId="{919B027C-1E46-46F7-9B87-A98B76F92A9A}" type="sibTrans" cxnId="{108D5ADB-13D6-4A49-8A4F-812A2C739CAA}">
      <dgm:prSet/>
      <dgm:spPr/>
      <dgm:t>
        <a:bodyPr/>
        <a:lstStyle/>
        <a:p>
          <a:endParaRPr lang="en-US"/>
        </a:p>
      </dgm:t>
    </dgm:pt>
    <dgm:pt modelId="{4D292892-9F67-42A8-979C-2FF2C37C56AE}">
      <dgm:prSet phldrT="[Text]"/>
      <dgm:spPr/>
      <dgm:t>
        <a:bodyPr/>
        <a:lstStyle/>
        <a:p>
          <a:r>
            <a:rPr lang="en-US" dirty="0"/>
            <a:t>/dev/</a:t>
          </a:r>
          <a:r>
            <a:rPr lang="en-US" dirty="0" err="1"/>
            <a:t>sda</a:t>
          </a:r>
          <a:endParaRPr lang="en-US" dirty="0"/>
        </a:p>
      </dgm:t>
    </dgm:pt>
    <dgm:pt modelId="{D08AFD6A-B1C4-4E40-BCE6-CDCDF003EF52}" type="parTrans" cxnId="{0B514CE9-9AD7-4E6A-A863-E9284E8B7751}">
      <dgm:prSet/>
      <dgm:spPr/>
      <dgm:t>
        <a:bodyPr/>
        <a:lstStyle/>
        <a:p>
          <a:endParaRPr lang="en-US"/>
        </a:p>
      </dgm:t>
    </dgm:pt>
    <dgm:pt modelId="{40E8E77F-1572-434A-B98B-DA7AC4A45350}" type="sibTrans" cxnId="{0B514CE9-9AD7-4E6A-A863-E9284E8B7751}">
      <dgm:prSet/>
      <dgm:spPr/>
      <dgm:t>
        <a:bodyPr/>
        <a:lstStyle/>
        <a:p>
          <a:endParaRPr lang="en-US"/>
        </a:p>
      </dgm:t>
    </dgm:pt>
    <dgm:pt modelId="{E4D69160-4D23-4904-A70E-F2E4FD1E05E6}">
      <dgm:prSet phldrT="[Text]"/>
      <dgm:spPr/>
      <dgm:t>
        <a:bodyPr/>
        <a:lstStyle/>
        <a:p>
          <a:r>
            <a:rPr lang="en-US" dirty="0"/>
            <a:t>/dev/</a:t>
          </a:r>
          <a:r>
            <a:rPr lang="en-US" dirty="0" err="1"/>
            <a:t>sdb</a:t>
          </a:r>
          <a:endParaRPr lang="en-US" dirty="0"/>
        </a:p>
      </dgm:t>
    </dgm:pt>
    <dgm:pt modelId="{0D935BBA-CCA0-4538-8F54-48ABA85718A8}" type="parTrans" cxnId="{451C1770-44F0-4806-9DBB-DC2FA818C9A8}">
      <dgm:prSet/>
      <dgm:spPr/>
      <dgm:t>
        <a:bodyPr/>
        <a:lstStyle/>
        <a:p>
          <a:endParaRPr lang="en-US"/>
        </a:p>
      </dgm:t>
    </dgm:pt>
    <dgm:pt modelId="{6073E8EA-6C4C-4369-928C-B54E07FBC2E8}" type="sibTrans" cxnId="{451C1770-44F0-4806-9DBB-DC2FA818C9A8}">
      <dgm:prSet/>
      <dgm:spPr/>
      <dgm:t>
        <a:bodyPr/>
        <a:lstStyle/>
        <a:p>
          <a:endParaRPr lang="en-US"/>
        </a:p>
      </dgm:t>
    </dgm:pt>
    <dgm:pt modelId="{16F08573-C7E7-4FEA-AE64-990F70C1B6A3}">
      <dgm:prSet phldrT="[Text]"/>
      <dgm:spPr/>
      <dgm:t>
        <a:bodyPr/>
        <a:lstStyle/>
        <a:p>
          <a:r>
            <a:rPr lang="en-US" dirty="0" err="1"/>
            <a:t>virtio</a:t>
          </a:r>
          <a:r>
            <a:rPr lang="en-US" dirty="0"/>
            <a:t>-blk </a:t>
          </a:r>
          <a:r>
            <a:rPr lang="en-US" dirty="0" err="1"/>
            <a:t>paravirtualized</a:t>
          </a:r>
          <a:endParaRPr lang="en-US" dirty="0"/>
        </a:p>
      </dgm:t>
    </dgm:pt>
    <dgm:pt modelId="{AA92C1DB-AF8F-43BF-85B2-E8B13468D816}" type="parTrans" cxnId="{B215D2BB-D9CA-460C-BD9F-E350B2A16F02}">
      <dgm:prSet/>
      <dgm:spPr/>
      <dgm:t>
        <a:bodyPr/>
        <a:lstStyle/>
        <a:p>
          <a:endParaRPr lang="en-US"/>
        </a:p>
      </dgm:t>
    </dgm:pt>
    <dgm:pt modelId="{A946F670-99D9-43F3-96E3-38DCAAEB844A}" type="sibTrans" cxnId="{B215D2BB-D9CA-460C-BD9F-E350B2A16F02}">
      <dgm:prSet/>
      <dgm:spPr/>
      <dgm:t>
        <a:bodyPr/>
        <a:lstStyle/>
        <a:p>
          <a:endParaRPr lang="en-US"/>
        </a:p>
      </dgm:t>
    </dgm:pt>
    <dgm:pt modelId="{3E374A44-5803-406E-A489-E29250954F2E}">
      <dgm:prSet phldrT="[Text]"/>
      <dgm:spPr/>
      <dgm:t>
        <a:bodyPr/>
        <a:lstStyle/>
        <a:p>
          <a:r>
            <a:rPr lang="en-US" dirty="0"/>
            <a:t>/dev/mmcblk0</a:t>
          </a:r>
        </a:p>
      </dgm:t>
    </dgm:pt>
    <dgm:pt modelId="{CEA902F9-CFD4-4B01-92F8-58DD7C2CB9F0}" type="parTrans" cxnId="{72034B3D-F075-467F-9CD3-585F002DBDD3}">
      <dgm:prSet/>
      <dgm:spPr/>
      <dgm:t>
        <a:bodyPr/>
        <a:lstStyle/>
        <a:p>
          <a:endParaRPr lang="en-US"/>
        </a:p>
      </dgm:t>
    </dgm:pt>
    <dgm:pt modelId="{14A66B87-FAAB-4695-9214-6F2642290998}" type="sibTrans" cxnId="{72034B3D-F075-467F-9CD3-585F002DBDD3}">
      <dgm:prSet/>
      <dgm:spPr/>
      <dgm:t>
        <a:bodyPr/>
        <a:lstStyle/>
        <a:p>
          <a:endParaRPr lang="en-US"/>
        </a:p>
      </dgm:t>
    </dgm:pt>
    <dgm:pt modelId="{66DB934A-896E-4695-A748-46E16134CA2E}">
      <dgm:prSet phldrT="[Text]"/>
      <dgm:spPr/>
      <dgm:t>
        <a:bodyPr/>
        <a:lstStyle/>
        <a:p>
          <a:r>
            <a:rPr lang="en-US" dirty="0"/>
            <a:t>/dev/mmcblk1</a:t>
          </a:r>
        </a:p>
      </dgm:t>
    </dgm:pt>
    <dgm:pt modelId="{998D83BF-7259-4EEE-BD21-C044220FDD67}" type="parTrans" cxnId="{BDCC947E-9CCD-4682-AF95-97ECCC762EFF}">
      <dgm:prSet/>
      <dgm:spPr/>
      <dgm:t>
        <a:bodyPr/>
        <a:lstStyle/>
        <a:p>
          <a:endParaRPr lang="en-US"/>
        </a:p>
      </dgm:t>
    </dgm:pt>
    <dgm:pt modelId="{84D0ED32-5106-4B9E-BCD3-A2F777F13BC4}" type="sibTrans" cxnId="{BDCC947E-9CCD-4682-AF95-97ECCC762EFF}">
      <dgm:prSet/>
      <dgm:spPr/>
      <dgm:t>
        <a:bodyPr/>
        <a:lstStyle/>
        <a:p>
          <a:endParaRPr lang="en-US"/>
        </a:p>
      </dgm:t>
    </dgm:pt>
    <dgm:pt modelId="{A9425FEA-B939-4CA4-95E1-AC3186280780}">
      <dgm:prSet phldrT="[Text]"/>
      <dgm:spPr/>
      <dgm:t>
        <a:bodyPr/>
        <a:lstStyle/>
        <a:p>
          <a:r>
            <a:rPr lang="en-US" dirty="0" err="1"/>
            <a:t>NVMe</a:t>
          </a:r>
          <a:endParaRPr lang="en-US" dirty="0"/>
        </a:p>
      </dgm:t>
    </dgm:pt>
    <dgm:pt modelId="{DF38C56A-16B4-402A-9DC3-FE546CE82B3D}" type="parTrans" cxnId="{B2201E30-9C91-4E04-9D54-69613853847E}">
      <dgm:prSet/>
      <dgm:spPr/>
      <dgm:t>
        <a:bodyPr/>
        <a:lstStyle/>
        <a:p>
          <a:endParaRPr lang="en-US"/>
        </a:p>
      </dgm:t>
    </dgm:pt>
    <dgm:pt modelId="{12E47BBB-7E07-4C9D-BF3A-0546C1C3DD6E}" type="sibTrans" cxnId="{B2201E30-9C91-4E04-9D54-69613853847E}">
      <dgm:prSet/>
      <dgm:spPr/>
      <dgm:t>
        <a:bodyPr/>
        <a:lstStyle/>
        <a:p>
          <a:endParaRPr lang="en-US"/>
        </a:p>
      </dgm:t>
    </dgm:pt>
    <dgm:pt modelId="{AB1E9DF6-A8CF-4B73-A2D9-A2EA19D6E4CD}">
      <dgm:prSet phldrT="[Text]"/>
      <dgm:spPr/>
      <dgm:t>
        <a:bodyPr/>
        <a:lstStyle/>
        <a:p>
          <a:r>
            <a:rPr lang="en-US"/>
            <a:t>SD/MMC/eMMC</a:t>
          </a:r>
          <a:endParaRPr lang="en-US" dirty="0"/>
        </a:p>
      </dgm:t>
    </dgm:pt>
    <dgm:pt modelId="{EF61EA16-394B-43F4-B349-F324ECD7F15D}" type="parTrans" cxnId="{7F19E7E5-D361-464D-836D-0E0165D7451C}">
      <dgm:prSet/>
      <dgm:spPr/>
      <dgm:t>
        <a:bodyPr/>
        <a:lstStyle/>
        <a:p>
          <a:endParaRPr lang="en-US"/>
        </a:p>
      </dgm:t>
    </dgm:pt>
    <dgm:pt modelId="{9C21DE74-A40D-40B6-8240-B229BBDC5AC1}" type="sibTrans" cxnId="{7F19E7E5-D361-464D-836D-0E0165D7451C}">
      <dgm:prSet/>
      <dgm:spPr/>
      <dgm:t>
        <a:bodyPr/>
        <a:lstStyle/>
        <a:p>
          <a:endParaRPr lang="en-US"/>
        </a:p>
      </dgm:t>
    </dgm:pt>
    <dgm:pt modelId="{45B16253-F21A-4AC0-8590-621296353829}">
      <dgm:prSet phldrT="[Text]"/>
      <dgm:spPr/>
      <dgm:t>
        <a:bodyPr/>
        <a:lstStyle/>
        <a:p>
          <a:r>
            <a:rPr lang="en-US"/>
            <a:t>/dev/vda</a:t>
          </a:r>
          <a:endParaRPr lang="en-US" dirty="0"/>
        </a:p>
      </dgm:t>
    </dgm:pt>
    <dgm:pt modelId="{7768FAE8-197F-4D8F-AD8E-389529114721}" type="parTrans" cxnId="{FA904A8C-C227-488D-BA50-E6C4071FF350}">
      <dgm:prSet/>
      <dgm:spPr/>
      <dgm:t>
        <a:bodyPr/>
        <a:lstStyle/>
        <a:p>
          <a:endParaRPr lang="en-US"/>
        </a:p>
      </dgm:t>
    </dgm:pt>
    <dgm:pt modelId="{D0BD3480-6A8B-44B9-B8ED-D162551BE02F}" type="sibTrans" cxnId="{FA904A8C-C227-488D-BA50-E6C4071FF350}">
      <dgm:prSet/>
      <dgm:spPr/>
      <dgm:t>
        <a:bodyPr/>
        <a:lstStyle/>
        <a:p>
          <a:endParaRPr lang="en-US"/>
        </a:p>
      </dgm:t>
    </dgm:pt>
    <dgm:pt modelId="{3B64C833-4039-4D8D-B517-6B93BF605D5B}">
      <dgm:prSet phldrT="[Text]"/>
      <dgm:spPr/>
      <dgm:t>
        <a:bodyPr/>
        <a:lstStyle/>
        <a:p>
          <a:r>
            <a:rPr lang="en-US" dirty="0"/>
            <a:t>/dev/</a:t>
          </a:r>
          <a:r>
            <a:rPr lang="en-US" dirty="0" err="1"/>
            <a:t>vdb</a:t>
          </a:r>
          <a:endParaRPr lang="en-US" dirty="0"/>
        </a:p>
      </dgm:t>
    </dgm:pt>
    <dgm:pt modelId="{BAEB8D26-60F4-4612-A074-D552AD78DED7}" type="parTrans" cxnId="{4DD74DBA-35DD-4B7C-8AF0-53575284637B}">
      <dgm:prSet/>
      <dgm:spPr/>
      <dgm:t>
        <a:bodyPr/>
        <a:lstStyle/>
        <a:p>
          <a:endParaRPr lang="en-US"/>
        </a:p>
      </dgm:t>
    </dgm:pt>
    <dgm:pt modelId="{DB71D634-E495-43CE-9AF2-A83C208694C3}" type="sibTrans" cxnId="{4DD74DBA-35DD-4B7C-8AF0-53575284637B}">
      <dgm:prSet/>
      <dgm:spPr/>
      <dgm:t>
        <a:bodyPr/>
        <a:lstStyle/>
        <a:p>
          <a:endParaRPr lang="en-US"/>
        </a:p>
      </dgm:t>
    </dgm:pt>
    <dgm:pt modelId="{0C048C18-5D25-4432-8CE5-7473608F9C62}">
      <dgm:prSet phldrT="[Text]"/>
      <dgm:spPr/>
      <dgm:t>
        <a:bodyPr/>
        <a:lstStyle/>
        <a:p>
          <a:r>
            <a:rPr lang="en-US" dirty="0"/>
            <a:t>/dev/nvme0</a:t>
          </a:r>
        </a:p>
      </dgm:t>
    </dgm:pt>
    <dgm:pt modelId="{95561754-FDF6-43B7-B0EB-2F2B02CE9B73}" type="parTrans" cxnId="{21BCEE47-F0D2-48DB-B90B-A7A9D9C990D4}">
      <dgm:prSet/>
      <dgm:spPr/>
      <dgm:t>
        <a:bodyPr/>
        <a:lstStyle/>
        <a:p>
          <a:endParaRPr lang="en-US"/>
        </a:p>
      </dgm:t>
    </dgm:pt>
    <dgm:pt modelId="{86C43F25-E870-4356-98ED-9ECBD14F0882}" type="sibTrans" cxnId="{21BCEE47-F0D2-48DB-B90B-A7A9D9C990D4}">
      <dgm:prSet/>
      <dgm:spPr/>
      <dgm:t>
        <a:bodyPr/>
        <a:lstStyle/>
        <a:p>
          <a:endParaRPr lang="en-US"/>
        </a:p>
      </dgm:t>
    </dgm:pt>
    <dgm:pt modelId="{5C536EA7-490D-4E80-AAEF-2E8417FC9C3D}">
      <dgm:prSet phldrT="[Text]"/>
      <dgm:spPr/>
      <dgm:t>
        <a:bodyPr/>
        <a:lstStyle/>
        <a:p>
          <a:r>
            <a:rPr lang="en-US" dirty="0"/>
            <a:t>/dev/nvme1</a:t>
          </a:r>
        </a:p>
      </dgm:t>
    </dgm:pt>
    <dgm:pt modelId="{E6970CE2-A568-40A1-97F4-AA40555DE58B}" type="parTrans" cxnId="{8EDAD87D-89C2-4F11-88B2-609BDC84A473}">
      <dgm:prSet/>
      <dgm:spPr/>
      <dgm:t>
        <a:bodyPr/>
        <a:lstStyle/>
        <a:p>
          <a:endParaRPr lang="en-US"/>
        </a:p>
      </dgm:t>
    </dgm:pt>
    <dgm:pt modelId="{03E25FE6-CCBD-4065-963C-633C496FB9D3}" type="sibTrans" cxnId="{8EDAD87D-89C2-4F11-88B2-609BDC84A473}">
      <dgm:prSet/>
      <dgm:spPr/>
      <dgm:t>
        <a:bodyPr/>
        <a:lstStyle/>
        <a:p>
          <a:endParaRPr lang="en-US"/>
        </a:p>
      </dgm:t>
    </dgm:pt>
    <dgm:pt modelId="{49AB3C6B-A1AA-452C-8FA8-4F95693454D5}" type="pres">
      <dgm:prSet presAssocID="{AE037460-85B7-4E2F-A913-D1246A80F1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0EF389-024E-4AC0-81AD-5C69981C0840}" type="pres">
      <dgm:prSet presAssocID="{E15AE302-2C2E-4A85-BF83-D0482AC5ACDA}" presName="root" presStyleCnt="0"/>
      <dgm:spPr/>
    </dgm:pt>
    <dgm:pt modelId="{5407E708-28CA-419B-ACF9-EB2910B1017E}" type="pres">
      <dgm:prSet presAssocID="{E15AE302-2C2E-4A85-BF83-D0482AC5ACDA}" presName="rootComposite" presStyleCnt="0"/>
      <dgm:spPr/>
    </dgm:pt>
    <dgm:pt modelId="{9E6BBAC9-BBEE-4624-8897-880F888CC504}" type="pres">
      <dgm:prSet presAssocID="{E15AE302-2C2E-4A85-BF83-D0482AC5ACDA}" presName="rootText" presStyleLbl="node1" presStyleIdx="0" presStyleCnt="4"/>
      <dgm:spPr/>
    </dgm:pt>
    <dgm:pt modelId="{AB9E910D-29B3-41C7-8024-4A9685FAE10D}" type="pres">
      <dgm:prSet presAssocID="{E15AE302-2C2E-4A85-BF83-D0482AC5ACDA}" presName="rootConnector" presStyleLbl="node1" presStyleIdx="0" presStyleCnt="4"/>
      <dgm:spPr/>
    </dgm:pt>
    <dgm:pt modelId="{5606B33D-445A-43E0-9B7F-82EDA194B68F}" type="pres">
      <dgm:prSet presAssocID="{E15AE302-2C2E-4A85-BF83-D0482AC5ACDA}" presName="childShape" presStyleCnt="0"/>
      <dgm:spPr/>
    </dgm:pt>
    <dgm:pt modelId="{45CD4A7D-B47D-4112-A579-50BC18DF956B}" type="pres">
      <dgm:prSet presAssocID="{D08AFD6A-B1C4-4E40-BCE6-CDCDF003EF52}" presName="Name13" presStyleLbl="parChTrans1D2" presStyleIdx="0" presStyleCnt="8"/>
      <dgm:spPr/>
    </dgm:pt>
    <dgm:pt modelId="{CFA983A0-87FB-47B0-AD1D-3F8AD009AF71}" type="pres">
      <dgm:prSet presAssocID="{4D292892-9F67-42A8-979C-2FF2C37C56AE}" presName="childText" presStyleLbl="bgAcc1" presStyleIdx="0" presStyleCnt="8">
        <dgm:presLayoutVars>
          <dgm:bulletEnabled val="1"/>
        </dgm:presLayoutVars>
      </dgm:prSet>
      <dgm:spPr/>
    </dgm:pt>
    <dgm:pt modelId="{02CBF900-19BF-4276-8AD5-0A0C81AD7130}" type="pres">
      <dgm:prSet presAssocID="{0D935BBA-CCA0-4538-8F54-48ABA85718A8}" presName="Name13" presStyleLbl="parChTrans1D2" presStyleIdx="1" presStyleCnt="8"/>
      <dgm:spPr/>
    </dgm:pt>
    <dgm:pt modelId="{A8220E92-68A4-40BB-A990-E1D1985AED1B}" type="pres">
      <dgm:prSet presAssocID="{E4D69160-4D23-4904-A70E-F2E4FD1E05E6}" presName="childText" presStyleLbl="bgAcc1" presStyleIdx="1" presStyleCnt="8">
        <dgm:presLayoutVars>
          <dgm:bulletEnabled val="1"/>
        </dgm:presLayoutVars>
      </dgm:prSet>
      <dgm:spPr/>
    </dgm:pt>
    <dgm:pt modelId="{03F216A5-C2CA-41FB-ADD9-77010EFDE8BE}" type="pres">
      <dgm:prSet presAssocID="{16F08573-C7E7-4FEA-AE64-990F70C1B6A3}" presName="root" presStyleCnt="0"/>
      <dgm:spPr/>
    </dgm:pt>
    <dgm:pt modelId="{3BDB21D7-F52D-45CC-9E82-9770716EAD79}" type="pres">
      <dgm:prSet presAssocID="{16F08573-C7E7-4FEA-AE64-990F70C1B6A3}" presName="rootComposite" presStyleCnt="0"/>
      <dgm:spPr/>
    </dgm:pt>
    <dgm:pt modelId="{4BFC49C3-E5D7-4F18-A50B-6408266D2AD0}" type="pres">
      <dgm:prSet presAssocID="{16F08573-C7E7-4FEA-AE64-990F70C1B6A3}" presName="rootText" presStyleLbl="node1" presStyleIdx="1" presStyleCnt="4"/>
      <dgm:spPr/>
    </dgm:pt>
    <dgm:pt modelId="{7EFCD997-88B0-47CA-A789-6F070DAC383D}" type="pres">
      <dgm:prSet presAssocID="{16F08573-C7E7-4FEA-AE64-990F70C1B6A3}" presName="rootConnector" presStyleLbl="node1" presStyleIdx="1" presStyleCnt="4"/>
      <dgm:spPr/>
    </dgm:pt>
    <dgm:pt modelId="{A43C52A2-5576-40DA-A34E-32E7B300420D}" type="pres">
      <dgm:prSet presAssocID="{16F08573-C7E7-4FEA-AE64-990F70C1B6A3}" presName="childShape" presStyleCnt="0"/>
      <dgm:spPr/>
    </dgm:pt>
    <dgm:pt modelId="{CDA38B9E-4982-409A-AE52-DBD89C065A76}" type="pres">
      <dgm:prSet presAssocID="{7768FAE8-197F-4D8F-AD8E-389529114721}" presName="Name13" presStyleLbl="parChTrans1D2" presStyleIdx="2" presStyleCnt="8"/>
      <dgm:spPr/>
    </dgm:pt>
    <dgm:pt modelId="{29394B37-2944-4C1F-B92D-F6DF68A79A17}" type="pres">
      <dgm:prSet presAssocID="{45B16253-F21A-4AC0-8590-621296353829}" presName="childText" presStyleLbl="bgAcc1" presStyleIdx="2" presStyleCnt="8">
        <dgm:presLayoutVars>
          <dgm:bulletEnabled val="1"/>
        </dgm:presLayoutVars>
      </dgm:prSet>
      <dgm:spPr/>
    </dgm:pt>
    <dgm:pt modelId="{ED61CA9B-9CC4-4ACD-90D8-02B42B6F95BB}" type="pres">
      <dgm:prSet presAssocID="{BAEB8D26-60F4-4612-A074-D552AD78DED7}" presName="Name13" presStyleLbl="parChTrans1D2" presStyleIdx="3" presStyleCnt="8"/>
      <dgm:spPr/>
    </dgm:pt>
    <dgm:pt modelId="{6966746C-89B2-430E-AF8D-F0C222EA3EEC}" type="pres">
      <dgm:prSet presAssocID="{3B64C833-4039-4D8D-B517-6B93BF605D5B}" presName="childText" presStyleLbl="bgAcc1" presStyleIdx="3" presStyleCnt="8">
        <dgm:presLayoutVars>
          <dgm:bulletEnabled val="1"/>
        </dgm:presLayoutVars>
      </dgm:prSet>
      <dgm:spPr/>
    </dgm:pt>
    <dgm:pt modelId="{9A62C37A-3F7E-48D4-BE01-1A839A0486D3}" type="pres">
      <dgm:prSet presAssocID="{A9425FEA-B939-4CA4-95E1-AC3186280780}" presName="root" presStyleCnt="0"/>
      <dgm:spPr/>
    </dgm:pt>
    <dgm:pt modelId="{5E0739FB-B0C8-4728-A51B-F4BF555C8201}" type="pres">
      <dgm:prSet presAssocID="{A9425FEA-B939-4CA4-95E1-AC3186280780}" presName="rootComposite" presStyleCnt="0"/>
      <dgm:spPr/>
    </dgm:pt>
    <dgm:pt modelId="{3B9D3B94-FB7B-45F5-AD4D-3128BF0FEAC9}" type="pres">
      <dgm:prSet presAssocID="{A9425FEA-B939-4CA4-95E1-AC3186280780}" presName="rootText" presStyleLbl="node1" presStyleIdx="2" presStyleCnt="4"/>
      <dgm:spPr/>
    </dgm:pt>
    <dgm:pt modelId="{5E349E20-AE5D-4423-9AD3-63B92A849D31}" type="pres">
      <dgm:prSet presAssocID="{A9425FEA-B939-4CA4-95E1-AC3186280780}" presName="rootConnector" presStyleLbl="node1" presStyleIdx="2" presStyleCnt="4"/>
      <dgm:spPr/>
    </dgm:pt>
    <dgm:pt modelId="{30D328DA-3A3F-49D9-897B-BFE3E9A24728}" type="pres">
      <dgm:prSet presAssocID="{A9425FEA-B939-4CA4-95E1-AC3186280780}" presName="childShape" presStyleCnt="0"/>
      <dgm:spPr/>
    </dgm:pt>
    <dgm:pt modelId="{A70B3518-D8CA-4547-9A0F-D2346FFDAEF0}" type="pres">
      <dgm:prSet presAssocID="{95561754-FDF6-43B7-B0EB-2F2B02CE9B73}" presName="Name13" presStyleLbl="parChTrans1D2" presStyleIdx="4" presStyleCnt="8"/>
      <dgm:spPr/>
    </dgm:pt>
    <dgm:pt modelId="{79DFF9D6-D774-4807-9927-F56F6F7D80FB}" type="pres">
      <dgm:prSet presAssocID="{0C048C18-5D25-4432-8CE5-7473608F9C62}" presName="childText" presStyleLbl="bgAcc1" presStyleIdx="4" presStyleCnt="8">
        <dgm:presLayoutVars>
          <dgm:bulletEnabled val="1"/>
        </dgm:presLayoutVars>
      </dgm:prSet>
      <dgm:spPr/>
    </dgm:pt>
    <dgm:pt modelId="{E728F6B7-3BCE-4FB3-AD55-1DAD344E98DF}" type="pres">
      <dgm:prSet presAssocID="{E6970CE2-A568-40A1-97F4-AA40555DE58B}" presName="Name13" presStyleLbl="parChTrans1D2" presStyleIdx="5" presStyleCnt="8"/>
      <dgm:spPr/>
    </dgm:pt>
    <dgm:pt modelId="{D7325804-1184-411C-B5D3-A49EF6F42079}" type="pres">
      <dgm:prSet presAssocID="{5C536EA7-490D-4E80-AAEF-2E8417FC9C3D}" presName="childText" presStyleLbl="bgAcc1" presStyleIdx="5" presStyleCnt="8">
        <dgm:presLayoutVars>
          <dgm:bulletEnabled val="1"/>
        </dgm:presLayoutVars>
      </dgm:prSet>
      <dgm:spPr/>
    </dgm:pt>
    <dgm:pt modelId="{A1AD6C26-FAE9-460D-845D-65023D022652}" type="pres">
      <dgm:prSet presAssocID="{AB1E9DF6-A8CF-4B73-A2D9-A2EA19D6E4CD}" presName="root" presStyleCnt="0"/>
      <dgm:spPr/>
    </dgm:pt>
    <dgm:pt modelId="{B3160409-9735-42E6-970E-19B3FB3EB469}" type="pres">
      <dgm:prSet presAssocID="{AB1E9DF6-A8CF-4B73-A2D9-A2EA19D6E4CD}" presName="rootComposite" presStyleCnt="0"/>
      <dgm:spPr/>
    </dgm:pt>
    <dgm:pt modelId="{E21398C0-7964-4176-8D1A-2BE7A6546458}" type="pres">
      <dgm:prSet presAssocID="{AB1E9DF6-A8CF-4B73-A2D9-A2EA19D6E4CD}" presName="rootText" presStyleLbl="node1" presStyleIdx="3" presStyleCnt="4"/>
      <dgm:spPr/>
    </dgm:pt>
    <dgm:pt modelId="{B786B19B-F000-4896-86D5-8EC06D713E6E}" type="pres">
      <dgm:prSet presAssocID="{AB1E9DF6-A8CF-4B73-A2D9-A2EA19D6E4CD}" presName="rootConnector" presStyleLbl="node1" presStyleIdx="3" presStyleCnt="4"/>
      <dgm:spPr/>
    </dgm:pt>
    <dgm:pt modelId="{DA965503-9035-4389-B99A-B38F9A072619}" type="pres">
      <dgm:prSet presAssocID="{AB1E9DF6-A8CF-4B73-A2D9-A2EA19D6E4CD}" presName="childShape" presStyleCnt="0"/>
      <dgm:spPr/>
    </dgm:pt>
    <dgm:pt modelId="{EFEE5DD3-6282-4BCF-AE94-C8D22EF539E7}" type="pres">
      <dgm:prSet presAssocID="{CEA902F9-CFD4-4B01-92F8-58DD7C2CB9F0}" presName="Name13" presStyleLbl="parChTrans1D2" presStyleIdx="6" presStyleCnt="8"/>
      <dgm:spPr/>
    </dgm:pt>
    <dgm:pt modelId="{5C16B0AE-E19F-4B59-BA2E-E27DAC944937}" type="pres">
      <dgm:prSet presAssocID="{3E374A44-5803-406E-A489-E29250954F2E}" presName="childText" presStyleLbl="bgAcc1" presStyleIdx="6" presStyleCnt="8">
        <dgm:presLayoutVars>
          <dgm:bulletEnabled val="1"/>
        </dgm:presLayoutVars>
      </dgm:prSet>
      <dgm:spPr/>
    </dgm:pt>
    <dgm:pt modelId="{6F8E71A4-DECE-4FAC-BD27-2987FBAE524F}" type="pres">
      <dgm:prSet presAssocID="{998D83BF-7259-4EEE-BD21-C044220FDD67}" presName="Name13" presStyleLbl="parChTrans1D2" presStyleIdx="7" presStyleCnt="8"/>
      <dgm:spPr/>
    </dgm:pt>
    <dgm:pt modelId="{EAC4C564-ECEF-4BC2-B340-224673925F87}" type="pres">
      <dgm:prSet presAssocID="{66DB934A-896E-4695-A748-46E16134CA2E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391B4424-14E3-4277-B722-6D88ED4A94F2}" type="presOf" srcId="{3B64C833-4039-4D8D-B517-6B93BF605D5B}" destId="{6966746C-89B2-430E-AF8D-F0C222EA3EEC}" srcOrd="0" destOrd="0" presId="urn:microsoft.com/office/officeart/2005/8/layout/hierarchy3"/>
    <dgm:cxn modelId="{D50A5C2B-BACF-43D3-8716-E1ACD19E507B}" type="presOf" srcId="{AB1E9DF6-A8CF-4B73-A2D9-A2EA19D6E4CD}" destId="{E21398C0-7964-4176-8D1A-2BE7A6546458}" srcOrd="0" destOrd="0" presId="urn:microsoft.com/office/officeart/2005/8/layout/hierarchy3"/>
    <dgm:cxn modelId="{B2201E30-9C91-4E04-9D54-69613853847E}" srcId="{AE037460-85B7-4E2F-A913-D1246A80F1BE}" destId="{A9425FEA-B939-4CA4-95E1-AC3186280780}" srcOrd="2" destOrd="0" parTransId="{DF38C56A-16B4-402A-9DC3-FE546CE82B3D}" sibTransId="{12E47BBB-7E07-4C9D-BF3A-0546C1C3DD6E}"/>
    <dgm:cxn modelId="{20F01E30-6812-4643-9DC8-3BA2E58ABF7A}" type="presOf" srcId="{16F08573-C7E7-4FEA-AE64-990F70C1B6A3}" destId="{7EFCD997-88B0-47CA-A789-6F070DAC383D}" srcOrd="1" destOrd="0" presId="urn:microsoft.com/office/officeart/2005/8/layout/hierarchy3"/>
    <dgm:cxn modelId="{72034B3D-F075-467F-9CD3-585F002DBDD3}" srcId="{AB1E9DF6-A8CF-4B73-A2D9-A2EA19D6E4CD}" destId="{3E374A44-5803-406E-A489-E29250954F2E}" srcOrd="0" destOrd="0" parTransId="{CEA902F9-CFD4-4B01-92F8-58DD7C2CB9F0}" sibTransId="{14A66B87-FAAB-4695-9214-6F2642290998}"/>
    <dgm:cxn modelId="{6013CC40-09A9-4D74-B323-C44E8974F858}" type="presOf" srcId="{E4D69160-4D23-4904-A70E-F2E4FD1E05E6}" destId="{A8220E92-68A4-40BB-A990-E1D1985AED1B}" srcOrd="0" destOrd="0" presId="urn:microsoft.com/office/officeart/2005/8/layout/hierarchy3"/>
    <dgm:cxn modelId="{21BCEE47-F0D2-48DB-B90B-A7A9D9C990D4}" srcId="{A9425FEA-B939-4CA4-95E1-AC3186280780}" destId="{0C048C18-5D25-4432-8CE5-7473608F9C62}" srcOrd="0" destOrd="0" parTransId="{95561754-FDF6-43B7-B0EB-2F2B02CE9B73}" sibTransId="{86C43F25-E870-4356-98ED-9ECBD14F0882}"/>
    <dgm:cxn modelId="{37BFBE69-C38A-4A65-BCBF-3CF6EFF827DF}" type="presOf" srcId="{7768FAE8-197F-4D8F-AD8E-389529114721}" destId="{CDA38B9E-4982-409A-AE52-DBD89C065A76}" srcOrd="0" destOrd="0" presId="urn:microsoft.com/office/officeart/2005/8/layout/hierarchy3"/>
    <dgm:cxn modelId="{6E40C16E-F2CE-49DA-A6D8-01A3E5A7B93F}" type="presOf" srcId="{66DB934A-896E-4695-A748-46E16134CA2E}" destId="{EAC4C564-ECEF-4BC2-B340-224673925F87}" srcOrd="0" destOrd="0" presId="urn:microsoft.com/office/officeart/2005/8/layout/hierarchy3"/>
    <dgm:cxn modelId="{451C1770-44F0-4806-9DBB-DC2FA818C9A8}" srcId="{E15AE302-2C2E-4A85-BF83-D0482AC5ACDA}" destId="{E4D69160-4D23-4904-A70E-F2E4FD1E05E6}" srcOrd="1" destOrd="0" parTransId="{0D935BBA-CCA0-4538-8F54-48ABA85718A8}" sibTransId="{6073E8EA-6C4C-4369-928C-B54E07FBC2E8}"/>
    <dgm:cxn modelId="{82AA2472-6438-4328-BC9F-592ADB11100E}" type="presOf" srcId="{AB1E9DF6-A8CF-4B73-A2D9-A2EA19D6E4CD}" destId="{B786B19B-F000-4896-86D5-8EC06D713E6E}" srcOrd="1" destOrd="0" presId="urn:microsoft.com/office/officeart/2005/8/layout/hierarchy3"/>
    <dgm:cxn modelId="{5BB15758-C6BC-482D-A6D0-1F4246C43492}" type="presOf" srcId="{45B16253-F21A-4AC0-8590-621296353829}" destId="{29394B37-2944-4C1F-B92D-F6DF68A79A17}" srcOrd="0" destOrd="0" presId="urn:microsoft.com/office/officeart/2005/8/layout/hierarchy3"/>
    <dgm:cxn modelId="{0A9F4479-4170-4ECA-B8B1-7469B319376B}" type="presOf" srcId="{E6970CE2-A568-40A1-97F4-AA40555DE58B}" destId="{E728F6B7-3BCE-4FB3-AD55-1DAD344E98DF}" srcOrd="0" destOrd="0" presId="urn:microsoft.com/office/officeart/2005/8/layout/hierarchy3"/>
    <dgm:cxn modelId="{A1D6487A-A13D-4DC1-A4AA-B904D5E1E744}" type="presOf" srcId="{0C048C18-5D25-4432-8CE5-7473608F9C62}" destId="{79DFF9D6-D774-4807-9927-F56F6F7D80FB}" srcOrd="0" destOrd="0" presId="urn:microsoft.com/office/officeart/2005/8/layout/hierarchy3"/>
    <dgm:cxn modelId="{2AC1AE7B-1F9E-4F2F-8A0E-29074FEF6920}" type="presOf" srcId="{0D935BBA-CCA0-4538-8F54-48ABA85718A8}" destId="{02CBF900-19BF-4276-8AD5-0A0C81AD7130}" srcOrd="0" destOrd="0" presId="urn:microsoft.com/office/officeart/2005/8/layout/hierarchy3"/>
    <dgm:cxn modelId="{8EDAD87D-89C2-4F11-88B2-609BDC84A473}" srcId="{A9425FEA-B939-4CA4-95E1-AC3186280780}" destId="{5C536EA7-490D-4E80-AAEF-2E8417FC9C3D}" srcOrd="1" destOrd="0" parTransId="{E6970CE2-A568-40A1-97F4-AA40555DE58B}" sibTransId="{03E25FE6-CCBD-4065-963C-633C496FB9D3}"/>
    <dgm:cxn modelId="{BDCC947E-9CCD-4682-AF95-97ECCC762EFF}" srcId="{AB1E9DF6-A8CF-4B73-A2D9-A2EA19D6E4CD}" destId="{66DB934A-896E-4695-A748-46E16134CA2E}" srcOrd="1" destOrd="0" parTransId="{998D83BF-7259-4EEE-BD21-C044220FDD67}" sibTransId="{84D0ED32-5106-4B9E-BCD3-A2F777F13BC4}"/>
    <dgm:cxn modelId="{FA904A8C-C227-488D-BA50-E6C4071FF350}" srcId="{16F08573-C7E7-4FEA-AE64-990F70C1B6A3}" destId="{45B16253-F21A-4AC0-8590-621296353829}" srcOrd="0" destOrd="0" parTransId="{7768FAE8-197F-4D8F-AD8E-389529114721}" sibTransId="{D0BD3480-6A8B-44B9-B8ED-D162551BE02F}"/>
    <dgm:cxn modelId="{1480ED93-DD05-4994-A20E-3E30BA0FD107}" type="presOf" srcId="{BAEB8D26-60F4-4612-A074-D552AD78DED7}" destId="{ED61CA9B-9CC4-4ACD-90D8-02B42B6F95BB}" srcOrd="0" destOrd="0" presId="urn:microsoft.com/office/officeart/2005/8/layout/hierarchy3"/>
    <dgm:cxn modelId="{5F61A5A1-472F-401C-8C9F-1758C74986EE}" type="presOf" srcId="{A9425FEA-B939-4CA4-95E1-AC3186280780}" destId="{5E349E20-AE5D-4423-9AD3-63B92A849D31}" srcOrd="1" destOrd="0" presId="urn:microsoft.com/office/officeart/2005/8/layout/hierarchy3"/>
    <dgm:cxn modelId="{428D60B5-0F2F-4531-AF2B-DC7A2FF31055}" type="presOf" srcId="{16F08573-C7E7-4FEA-AE64-990F70C1B6A3}" destId="{4BFC49C3-E5D7-4F18-A50B-6408266D2AD0}" srcOrd="0" destOrd="0" presId="urn:microsoft.com/office/officeart/2005/8/layout/hierarchy3"/>
    <dgm:cxn modelId="{CB0BCFB5-0D56-4399-99F5-ED97FDAC23D3}" type="presOf" srcId="{AE037460-85B7-4E2F-A913-D1246A80F1BE}" destId="{49AB3C6B-A1AA-452C-8FA8-4F95693454D5}" srcOrd="0" destOrd="0" presId="urn:microsoft.com/office/officeart/2005/8/layout/hierarchy3"/>
    <dgm:cxn modelId="{09545EB6-8910-47D7-9E9C-1C6CA134609F}" type="presOf" srcId="{998D83BF-7259-4EEE-BD21-C044220FDD67}" destId="{6F8E71A4-DECE-4FAC-BD27-2987FBAE524F}" srcOrd="0" destOrd="0" presId="urn:microsoft.com/office/officeart/2005/8/layout/hierarchy3"/>
    <dgm:cxn modelId="{099919B8-3C55-40EB-9B21-53E88E8D156A}" type="presOf" srcId="{95561754-FDF6-43B7-B0EB-2F2B02CE9B73}" destId="{A70B3518-D8CA-4547-9A0F-D2346FFDAEF0}" srcOrd="0" destOrd="0" presId="urn:microsoft.com/office/officeart/2005/8/layout/hierarchy3"/>
    <dgm:cxn modelId="{4DD74DBA-35DD-4B7C-8AF0-53575284637B}" srcId="{16F08573-C7E7-4FEA-AE64-990F70C1B6A3}" destId="{3B64C833-4039-4D8D-B517-6B93BF605D5B}" srcOrd="1" destOrd="0" parTransId="{BAEB8D26-60F4-4612-A074-D552AD78DED7}" sibTransId="{DB71D634-E495-43CE-9AF2-A83C208694C3}"/>
    <dgm:cxn modelId="{B215D2BB-D9CA-460C-BD9F-E350B2A16F02}" srcId="{AE037460-85B7-4E2F-A913-D1246A80F1BE}" destId="{16F08573-C7E7-4FEA-AE64-990F70C1B6A3}" srcOrd="1" destOrd="0" parTransId="{AA92C1DB-AF8F-43BF-85B2-E8B13468D816}" sibTransId="{A946F670-99D9-43F3-96E3-38DCAAEB844A}"/>
    <dgm:cxn modelId="{517EEEC3-7404-4BCE-8D27-342099FEA23A}" type="presOf" srcId="{A9425FEA-B939-4CA4-95E1-AC3186280780}" destId="{3B9D3B94-FB7B-45F5-AD4D-3128BF0FEAC9}" srcOrd="0" destOrd="0" presId="urn:microsoft.com/office/officeart/2005/8/layout/hierarchy3"/>
    <dgm:cxn modelId="{45377AC5-B3E2-42E8-BA41-7962E942018E}" type="presOf" srcId="{5C536EA7-490D-4E80-AAEF-2E8417FC9C3D}" destId="{D7325804-1184-411C-B5D3-A49EF6F42079}" srcOrd="0" destOrd="0" presId="urn:microsoft.com/office/officeart/2005/8/layout/hierarchy3"/>
    <dgm:cxn modelId="{781BF6D7-7E37-48F0-BBBF-EEF198C374DF}" type="presOf" srcId="{D08AFD6A-B1C4-4E40-BCE6-CDCDF003EF52}" destId="{45CD4A7D-B47D-4112-A579-50BC18DF956B}" srcOrd="0" destOrd="0" presId="urn:microsoft.com/office/officeart/2005/8/layout/hierarchy3"/>
    <dgm:cxn modelId="{C40F64DB-1CE6-44BB-BB66-765DFDB4B715}" type="presOf" srcId="{E15AE302-2C2E-4A85-BF83-D0482AC5ACDA}" destId="{AB9E910D-29B3-41C7-8024-4A9685FAE10D}" srcOrd="1" destOrd="0" presId="urn:microsoft.com/office/officeart/2005/8/layout/hierarchy3"/>
    <dgm:cxn modelId="{108D5ADB-13D6-4A49-8A4F-812A2C739CAA}" srcId="{AE037460-85B7-4E2F-A913-D1246A80F1BE}" destId="{E15AE302-2C2E-4A85-BF83-D0482AC5ACDA}" srcOrd="0" destOrd="0" parTransId="{DBE24583-2895-4277-A685-2553180E5721}" sibTransId="{919B027C-1E46-46F7-9B87-A98B76F92A9A}"/>
    <dgm:cxn modelId="{429AA2E1-5801-437B-AE1B-54CAA62FF349}" type="presOf" srcId="{4D292892-9F67-42A8-979C-2FF2C37C56AE}" destId="{CFA983A0-87FB-47B0-AD1D-3F8AD009AF71}" srcOrd="0" destOrd="0" presId="urn:microsoft.com/office/officeart/2005/8/layout/hierarchy3"/>
    <dgm:cxn modelId="{7F19E7E5-D361-464D-836D-0E0165D7451C}" srcId="{AE037460-85B7-4E2F-A913-D1246A80F1BE}" destId="{AB1E9DF6-A8CF-4B73-A2D9-A2EA19D6E4CD}" srcOrd="3" destOrd="0" parTransId="{EF61EA16-394B-43F4-B349-F324ECD7F15D}" sibTransId="{9C21DE74-A40D-40B6-8240-B229BBDC5AC1}"/>
    <dgm:cxn modelId="{0EA304E7-C48B-40F1-B99A-053ADAF87A96}" type="presOf" srcId="{E15AE302-2C2E-4A85-BF83-D0482AC5ACDA}" destId="{9E6BBAC9-BBEE-4624-8897-880F888CC504}" srcOrd="0" destOrd="0" presId="urn:microsoft.com/office/officeart/2005/8/layout/hierarchy3"/>
    <dgm:cxn modelId="{0B514CE9-9AD7-4E6A-A863-E9284E8B7751}" srcId="{E15AE302-2C2E-4A85-BF83-D0482AC5ACDA}" destId="{4D292892-9F67-42A8-979C-2FF2C37C56AE}" srcOrd="0" destOrd="0" parTransId="{D08AFD6A-B1C4-4E40-BCE6-CDCDF003EF52}" sibTransId="{40E8E77F-1572-434A-B98B-DA7AC4A45350}"/>
    <dgm:cxn modelId="{7CDFD4F2-B386-459B-9E2C-F0A4223B74D5}" type="presOf" srcId="{3E374A44-5803-406E-A489-E29250954F2E}" destId="{5C16B0AE-E19F-4B59-BA2E-E27DAC944937}" srcOrd="0" destOrd="0" presId="urn:microsoft.com/office/officeart/2005/8/layout/hierarchy3"/>
    <dgm:cxn modelId="{1BDC36F7-0C6E-4B9C-8415-26AEFCB13E3E}" type="presOf" srcId="{CEA902F9-CFD4-4B01-92F8-58DD7C2CB9F0}" destId="{EFEE5DD3-6282-4BCF-AE94-C8D22EF539E7}" srcOrd="0" destOrd="0" presId="urn:microsoft.com/office/officeart/2005/8/layout/hierarchy3"/>
    <dgm:cxn modelId="{A1F2CD5B-B8EC-4603-98D6-D78A7BD1329A}" type="presParOf" srcId="{49AB3C6B-A1AA-452C-8FA8-4F95693454D5}" destId="{8E0EF389-024E-4AC0-81AD-5C69981C0840}" srcOrd="0" destOrd="0" presId="urn:microsoft.com/office/officeart/2005/8/layout/hierarchy3"/>
    <dgm:cxn modelId="{26BA061F-D804-4841-ADD2-73EDC2144CAA}" type="presParOf" srcId="{8E0EF389-024E-4AC0-81AD-5C69981C0840}" destId="{5407E708-28CA-419B-ACF9-EB2910B1017E}" srcOrd="0" destOrd="0" presId="urn:microsoft.com/office/officeart/2005/8/layout/hierarchy3"/>
    <dgm:cxn modelId="{7568B38F-390F-4E6A-9AC1-4AC8DE3008D2}" type="presParOf" srcId="{5407E708-28CA-419B-ACF9-EB2910B1017E}" destId="{9E6BBAC9-BBEE-4624-8897-880F888CC504}" srcOrd="0" destOrd="0" presId="urn:microsoft.com/office/officeart/2005/8/layout/hierarchy3"/>
    <dgm:cxn modelId="{B402A8BB-1378-4059-86A7-E5B98FF217C2}" type="presParOf" srcId="{5407E708-28CA-419B-ACF9-EB2910B1017E}" destId="{AB9E910D-29B3-41C7-8024-4A9685FAE10D}" srcOrd="1" destOrd="0" presId="urn:microsoft.com/office/officeart/2005/8/layout/hierarchy3"/>
    <dgm:cxn modelId="{16A4008A-6BFE-42FC-A393-6828365AFB2C}" type="presParOf" srcId="{8E0EF389-024E-4AC0-81AD-5C69981C0840}" destId="{5606B33D-445A-43E0-9B7F-82EDA194B68F}" srcOrd="1" destOrd="0" presId="urn:microsoft.com/office/officeart/2005/8/layout/hierarchy3"/>
    <dgm:cxn modelId="{A8FE822F-40BC-4A5A-820F-9F71D3577E64}" type="presParOf" srcId="{5606B33D-445A-43E0-9B7F-82EDA194B68F}" destId="{45CD4A7D-B47D-4112-A579-50BC18DF956B}" srcOrd="0" destOrd="0" presId="urn:microsoft.com/office/officeart/2005/8/layout/hierarchy3"/>
    <dgm:cxn modelId="{C52BC8E5-06BC-4D3B-94CF-7D08928C4F6E}" type="presParOf" srcId="{5606B33D-445A-43E0-9B7F-82EDA194B68F}" destId="{CFA983A0-87FB-47B0-AD1D-3F8AD009AF71}" srcOrd="1" destOrd="0" presId="urn:microsoft.com/office/officeart/2005/8/layout/hierarchy3"/>
    <dgm:cxn modelId="{6B850641-1744-4C89-A414-E4F73B183E29}" type="presParOf" srcId="{5606B33D-445A-43E0-9B7F-82EDA194B68F}" destId="{02CBF900-19BF-4276-8AD5-0A0C81AD7130}" srcOrd="2" destOrd="0" presId="urn:microsoft.com/office/officeart/2005/8/layout/hierarchy3"/>
    <dgm:cxn modelId="{E48A9F7B-AEB3-4525-B3B4-057DBC75245B}" type="presParOf" srcId="{5606B33D-445A-43E0-9B7F-82EDA194B68F}" destId="{A8220E92-68A4-40BB-A990-E1D1985AED1B}" srcOrd="3" destOrd="0" presId="urn:microsoft.com/office/officeart/2005/8/layout/hierarchy3"/>
    <dgm:cxn modelId="{29A9B76B-9D0C-4B72-B92E-DC1E1FB08A88}" type="presParOf" srcId="{49AB3C6B-A1AA-452C-8FA8-4F95693454D5}" destId="{03F216A5-C2CA-41FB-ADD9-77010EFDE8BE}" srcOrd="1" destOrd="0" presId="urn:microsoft.com/office/officeart/2005/8/layout/hierarchy3"/>
    <dgm:cxn modelId="{FB531DF7-E4A1-4BBC-B3E4-E9522CBB7019}" type="presParOf" srcId="{03F216A5-C2CA-41FB-ADD9-77010EFDE8BE}" destId="{3BDB21D7-F52D-45CC-9E82-9770716EAD79}" srcOrd="0" destOrd="0" presId="urn:microsoft.com/office/officeart/2005/8/layout/hierarchy3"/>
    <dgm:cxn modelId="{4C0E71AB-EDA8-48BD-A47F-44ACA95E4F7B}" type="presParOf" srcId="{3BDB21D7-F52D-45CC-9E82-9770716EAD79}" destId="{4BFC49C3-E5D7-4F18-A50B-6408266D2AD0}" srcOrd="0" destOrd="0" presId="urn:microsoft.com/office/officeart/2005/8/layout/hierarchy3"/>
    <dgm:cxn modelId="{B400570C-C1F2-4302-9C70-3A9D1A01176A}" type="presParOf" srcId="{3BDB21D7-F52D-45CC-9E82-9770716EAD79}" destId="{7EFCD997-88B0-47CA-A789-6F070DAC383D}" srcOrd="1" destOrd="0" presId="urn:microsoft.com/office/officeart/2005/8/layout/hierarchy3"/>
    <dgm:cxn modelId="{59074564-1521-4E52-83FD-47D6C8BC99BE}" type="presParOf" srcId="{03F216A5-C2CA-41FB-ADD9-77010EFDE8BE}" destId="{A43C52A2-5576-40DA-A34E-32E7B300420D}" srcOrd="1" destOrd="0" presId="urn:microsoft.com/office/officeart/2005/8/layout/hierarchy3"/>
    <dgm:cxn modelId="{4EF14D02-0081-475F-8E1B-BD6604419F49}" type="presParOf" srcId="{A43C52A2-5576-40DA-A34E-32E7B300420D}" destId="{CDA38B9E-4982-409A-AE52-DBD89C065A76}" srcOrd="0" destOrd="0" presId="urn:microsoft.com/office/officeart/2005/8/layout/hierarchy3"/>
    <dgm:cxn modelId="{FC61A1BA-238B-4C5A-A9A7-47407CC72ECC}" type="presParOf" srcId="{A43C52A2-5576-40DA-A34E-32E7B300420D}" destId="{29394B37-2944-4C1F-B92D-F6DF68A79A17}" srcOrd="1" destOrd="0" presId="urn:microsoft.com/office/officeart/2005/8/layout/hierarchy3"/>
    <dgm:cxn modelId="{6967179E-D53A-4068-B5F2-13EDBE808E82}" type="presParOf" srcId="{A43C52A2-5576-40DA-A34E-32E7B300420D}" destId="{ED61CA9B-9CC4-4ACD-90D8-02B42B6F95BB}" srcOrd="2" destOrd="0" presId="urn:microsoft.com/office/officeart/2005/8/layout/hierarchy3"/>
    <dgm:cxn modelId="{8F49A373-4804-42BE-94D9-292FBD12C1E3}" type="presParOf" srcId="{A43C52A2-5576-40DA-A34E-32E7B300420D}" destId="{6966746C-89B2-430E-AF8D-F0C222EA3EEC}" srcOrd="3" destOrd="0" presId="urn:microsoft.com/office/officeart/2005/8/layout/hierarchy3"/>
    <dgm:cxn modelId="{846E5BA3-5594-4B14-88D6-0ACAD1883E09}" type="presParOf" srcId="{49AB3C6B-A1AA-452C-8FA8-4F95693454D5}" destId="{9A62C37A-3F7E-48D4-BE01-1A839A0486D3}" srcOrd="2" destOrd="0" presId="urn:microsoft.com/office/officeart/2005/8/layout/hierarchy3"/>
    <dgm:cxn modelId="{D1AFE150-1E6D-4E99-971D-2E991F93F0D3}" type="presParOf" srcId="{9A62C37A-3F7E-48D4-BE01-1A839A0486D3}" destId="{5E0739FB-B0C8-4728-A51B-F4BF555C8201}" srcOrd="0" destOrd="0" presId="urn:microsoft.com/office/officeart/2005/8/layout/hierarchy3"/>
    <dgm:cxn modelId="{F18138B7-DD27-47DA-B5DC-2AC29FF8BBF1}" type="presParOf" srcId="{5E0739FB-B0C8-4728-A51B-F4BF555C8201}" destId="{3B9D3B94-FB7B-45F5-AD4D-3128BF0FEAC9}" srcOrd="0" destOrd="0" presId="urn:microsoft.com/office/officeart/2005/8/layout/hierarchy3"/>
    <dgm:cxn modelId="{521C918B-F53B-4812-B29A-77A0FEB0B303}" type="presParOf" srcId="{5E0739FB-B0C8-4728-A51B-F4BF555C8201}" destId="{5E349E20-AE5D-4423-9AD3-63B92A849D31}" srcOrd="1" destOrd="0" presId="urn:microsoft.com/office/officeart/2005/8/layout/hierarchy3"/>
    <dgm:cxn modelId="{A27222F1-1153-4BAF-9AAA-B30C25857B1E}" type="presParOf" srcId="{9A62C37A-3F7E-48D4-BE01-1A839A0486D3}" destId="{30D328DA-3A3F-49D9-897B-BFE3E9A24728}" srcOrd="1" destOrd="0" presId="urn:microsoft.com/office/officeart/2005/8/layout/hierarchy3"/>
    <dgm:cxn modelId="{F643FEF6-55AD-4881-B927-81E268A9E75F}" type="presParOf" srcId="{30D328DA-3A3F-49D9-897B-BFE3E9A24728}" destId="{A70B3518-D8CA-4547-9A0F-D2346FFDAEF0}" srcOrd="0" destOrd="0" presId="urn:microsoft.com/office/officeart/2005/8/layout/hierarchy3"/>
    <dgm:cxn modelId="{725A3437-46A0-48B5-AC11-733C1C3D75E3}" type="presParOf" srcId="{30D328DA-3A3F-49D9-897B-BFE3E9A24728}" destId="{79DFF9D6-D774-4807-9927-F56F6F7D80FB}" srcOrd="1" destOrd="0" presId="urn:microsoft.com/office/officeart/2005/8/layout/hierarchy3"/>
    <dgm:cxn modelId="{7CA89904-30F2-426F-9A19-978CA8578234}" type="presParOf" srcId="{30D328DA-3A3F-49D9-897B-BFE3E9A24728}" destId="{E728F6B7-3BCE-4FB3-AD55-1DAD344E98DF}" srcOrd="2" destOrd="0" presId="urn:microsoft.com/office/officeart/2005/8/layout/hierarchy3"/>
    <dgm:cxn modelId="{816F6A84-D035-4F4C-BB81-DF51ED9525D0}" type="presParOf" srcId="{30D328DA-3A3F-49D9-897B-BFE3E9A24728}" destId="{D7325804-1184-411C-B5D3-A49EF6F42079}" srcOrd="3" destOrd="0" presId="urn:microsoft.com/office/officeart/2005/8/layout/hierarchy3"/>
    <dgm:cxn modelId="{3185F2E8-C6E3-4712-9DCC-0F7FDE8BEB62}" type="presParOf" srcId="{49AB3C6B-A1AA-452C-8FA8-4F95693454D5}" destId="{A1AD6C26-FAE9-460D-845D-65023D022652}" srcOrd="3" destOrd="0" presId="urn:microsoft.com/office/officeart/2005/8/layout/hierarchy3"/>
    <dgm:cxn modelId="{FDEDABCA-CFD6-43AF-8055-821118427B1B}" type="presParOf" srcId="{A1AD6C26-FAE9-460D-845D-65023D022652}" destId="{B3160409-9735-42E6-970E-19B3FB3EB469}" srcOrd="0" destOrd="0" presId="urn:microsoft.com/office/officeart/2005/8/layout/hierarchy3"/>
    <dgm:cxn modelId="{D9FE477A-BCBE-42A5-908D-D9318EF63023}" type="presParOf" srcId="{B3160409-9735-42E6-970E-19B3FB3EB469}" destId="{E21398C0-7964-4176-8D1A-2BE7A6546458}" srcOrd="0" destOrd="0" presId="urn:microsoft.com/office/officeart/2005/8/layout/hierarchy3"/>
    <dgm:cxn modelId="{946D4822-9596-4A4B-B7DA-891975FC6669}" type="presParOf" srcId="{B3160409-9735-42E6-970E-19B3FB3EB469}" destId="{B786B19B-F000-4896-86D5-8EC06D713E6E}" srcOrd="1" destOrd="0" presId="urn:microsoft.com/office/officeart/2005/8/layout/hierarchy3"/>
    <dgm:cxn modelId="{0B6F0642-3328-426E-BEA6-B3079B3CF37C}" type="presParOf" srcId="{A1AD6C26-FAE9-460D-845D-65023D022652}" destId="{DA965503-9035-4389-B99A-B38F9A072619}" srcOrd="1" destOrd="0" presId="urn:microsoft.com/office/officeart/2005/8/layout/hierarchy3"/>
    <dgm:cxn modelId="{96FF350D-BE38-4BF7-A41F-915C2FF273D9}" type="presParOf" srcId="{DA965503-9035-4389-B99A-B38F9A072619}" destId="{EFEE5DD3-6282-4BCF-AE94-C8D22EF539E7}" srcOrd="0" destOrd="0" presId="urn:microsoft.com/office/officeart/2005/8/layout/hierarchy3"/>
    <dgm:cxn modelId="{E350C255-0DC6-46ED-BFE2-AC2F5B0E25DE}" type="presParOf" srcId="{DA965503-9035-4389-B99A-B38F9A072619}" destId="{5C16B0AE-E19F-4B59-BA2E-E27DAC944937}" srcOrd="1" destOrd="0" presId="urn:microsoft.com/office/officeart/2005/8/layout/hierarchy3"/>
    <dgm:cxn modelId="{039AB8E3-A7C8-4C23-8C65-CCBCE51645D6}" type="presParOf" srcId="{DA965503-9035-4389-B99A-B38F9A072619}" destId="{6F8E71A4-DECE-4FAC-BD27-2987FBAE524F}" srcOrd="2" destOrd="0" presId="urn:microsoft.com/office/officeart/2005/8/layout/hierarchy3"/>
    <dgm:cxn modelId="{6EB592F5-8D08-4502-9E77-48C5E84B63FA}" type="presParOf" srcId="{DA965503-9035-4389-B99A-B38F9A072619}" destId="{EAC4C564-ECEF-4BC2-B340-224673925F8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0ED88F-5EF4-4C83-8AC1-C66937EEA61D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062B236A-60BF-43FD-AE4A-34BF9E189B08}">
      <dgm:prSet phldrT="[Text]"/>
      <dgm:spPr/>
      <dgm:t>
        <a:bodyPr/>
        <a:lstStyle/>
        <a:p>
          <a:r>
            <a:rPr lang="en-US" dirty="0"/>
            <a:t>sda1</a:t>
          </a:r>
        </a:p>
      </dgm:t>
    </dgm:pt>
    <dgm:pt modelId="{D9F3F963-365A-4484-B3EB-0D77DA513687}" type="parTrans" cxnId="{3A3D3555-E281-48F9-9F9A-0C4AF9691E07}">
      <dgm:prSet/>
      <dgm:spPr/>
      <dgm:t>
        <a:bodyPr/>
        <a:lstStyle/>
        <a:p>
          <a:endParaRPr lang="en-US"/>
        </a:p>
      </dgm:t>
    </dgm:pt>
    <dgm:pt modelId="{0B5E4643-6828-488C-8660-7C7ED5BE22F6}" type="sibTrans" cxnId="{3A3D3555-E281-48F9-9F9A-0C4AF9691E07}">
      <dgm:prSet/>
      <dgm:spPr/>
      <dgm:t>
        <a:bodyPr/>
        <a:lstStyle/>
        <a:p>
          <a:endParaRPr lang="en-US"/>
        </a:p>
      </dgm:t>
    </dgm:pt>
    <dgm:pt modelId="{DE94288D-6002-4299-8DC7-2563619BF07D}">
      <dgm:prSet phldrT="[Text]"/>
      <dgm:spPr/>
      <dgm:t>
        <a:bodyPr/>
        <a:lstStyle/>
        <a:p>
          <a:r>
            <a:rPr lang="en-US" dirty="0"/>
            <a:t>sda2</a:t>
          </a:r>
        </a:p>
      </dgm:t>
    </dgm:pt>
    <dgm:pt modelId="{EAF32615-B72A-496E-AB75-D4BEBA52E77A}" type="parTrans" cxnId="{EB03EBA2-D5E0-4A38-AEC9-EB2D6C31AD97}">
      <dgm:prSet/>
      <dgm:spPr/>
      <dgm:t>
        <a:bodyPr/>
        <a:lstStyle/>
        <a:p>
          <a:endParaRPr lang="en-US"/>
        </a:p>
      </dgm:t>
    </dgm:pt>
    <dgm:pt modelId="{B1118E74-5248-46D9-A3BF-E822346C67C9}" type="sibTrans" cxnId="{EB03EBA2-D5E0-4A38-AEC9-EB2D6C31AD97}">
      <dgm:prSet/>
      <dgm:spPr/>
      <dgm:t>
        <a:bodyPr/>
        <a:lstStyle/>
        <a:p>
          <a:endParaRPr lang="en-US"/>
        </a:p>
      </dgm:t>
    </dgm:pt>
    <dgm:pt modelId="{CDC3CAF7-65BC-4276-9A66-DC5C6704B06D}">
      <dgm:prSet phldrT="[Text]"/>
      <dgm:spPr/>
      <dgm:t>
        <a:bodyPr/>
        <a:lstStyle/>
        <a:p>
          <a:r>
            <a:rPr lang="en-US" dirty="0"/>
            <a:t>sda3</a:t>
          </a:r>
        </a:p>
      </dgm:t>
    </dgm:pt>
    <dgm:pt modelId="{19D678A3-5F18-4F6D-B714-7D81548353BA}" type="parTrans" cxnId="{5E47E334-1EE6-4943-A7DD-D3C6F6B1B4A1}">
      <dgm:prSet/>
      <dgm:spPr/>
      <dgm:t>
        <a:bodyPr/>
        <a:lstStyle/>
        <a:p>
          <a:endParaRPr lang="en-US"/>
        </a:p>
      </dgm:t>
    </dgm:pt>
    <dgm:pt modelId="{A302FCA3-A1A9-4223-B18B-791D0A7921AD}" type="sibTrans" cxnId="{5E47E334-1EE6-4943-A7DD-D3C6F6B1B4A1}">
      <dgm:prSet/>
      <dgm:spPr/>
      <dgm:t>
        <a:bodyPr/>
        <a:lstStyle/>
        <a:p>
          <a:endParaRPr lang="en-US"/>
        </a:p>
      </dgm:t>
    </dgm:pt>
    <dgm:pt modelId="{F4E4158C-6B41-40FA-B16A-C78C616E045D}" type="pres">
      <dgm:prSet presAssocID="{210ED88F-5EF4-4C83-8AC1-C66937EEA61D}" presName="compositeShape" presStyleCnt="0">
        <dgm:presLayoutVars>
          <dgm:chMax val="7"/>
          <dgm:dir/>
          <dgm:resizeHandles val="exact"/>
        </dgm:presLayoutVars>
      </dgm:prSet>
      <dgm:spPr/>
    </dgm:pt>
    <dgm:pt modelId="{F48940B1-002F-486A-AA3B-030D0D3FAC6D}" type="pres">
      <dgm:prSet presAssocID="{210ED88F-5EF4-4C83-8AC1-C66937EEA61D}" presName="wedge1" presStyleLbl="node1" presStyleIdx="0" presStyleCnt="3"/>
      <dgm:spPr/>
    </dgm:pt>
    <dgm:pt modelId="{A55FD598-0DCD-46D3-8057-924D40C40E87}" type="pres">
      <dgm:prSet presAssocID="{210ED88F-5EF4-4C83-8AC1-C66937EEA61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D3E3628-D68B-47B6-B105-ACB324673989}" type="pres">
      <dgm:prSet presAssocID="{210ED88F-5EF4-4C83-8AC1-C66937EEA61D}" presName="wedge2" presStyleLbl="node1" presStyleIdx="1" presStyleCnt="3"/>
      <dgm:spPr/>
    </dgm:pt>
    <dgm:pt modelId="{7986CB29-D667-47C2-8FD8-504260D5B185}" type="pres">
      <dgm:prSet presAssocID="{210ED88F-5EF4-4C83-8AC1-C66937EEA61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D55751-AD89-4E73-A666-FEFEDEFB8459}" type="pres">
      <dgm:prSet presAssocID="{210ED88F-5EF4-4C83-8AC1-C66937EEA61D}" presName="wedge3" presStyleLbl="node1" presStyleIdx="2" presStyleCnt="3"/>
      <dgm:spPr/>
    </dgm:pt>
    <dgm:pt modelId="{1B09D1F8-3E36-4E34-BE3B-9783F98A4059}" type="pres">
      <dgm:prSet presAssocID="{210ED88F-5EF4-4C83-8AC1-C66937EEA61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9C80B08-121C-4783-B096-725596DEFAD9}" type="presOf" srcId="{CDC3CAF7-65BC-4276-9A66-DC5C6704B06D}" destId="{1B09D1F8-3E36-4E34-BE3B-9783F98A4059}" srcOrd="1" destOrd="0" presId="urn:microsoft.com/office/officeart/2005/8/layout/chart3"/>
    <dgm:cxn modelId="{5E47E334-1EE6-4943-A7DD-D3C6F6B1B4A1}" srcId="{210ED88F-5EF4-4C83-8AC1-C66937EEA61D}" destId="{CDC3CAF7-65BC-4276-9A66-DC5C6704B06D}" srcOrd="2" destOrd="0" parTransId="{19D678A3-5F18-4F6D-B714-7D81548353BA}" sibTransId="{A302FCA3-A1A9-4223-B18B-791D0A7921AD}"/>
    <dgm:cxn modelId="{73562E48-7610-4CB0-8353-0AD64B6589C0}" type="presOf" srcId="{DE94288D-6002-4299-8DC7-2563619BF07D}" destId="{BD3E3628-D68B-47B6-B105-ACB324673989}" srcOrd="0" destOrd="0" presId="urn:microsoft.com/office/officeart/2005/8/layout/chart3"/>
    <dgm:cxn modelId="{0687AD68-D68F-4B89-ACD1-7E526DA7B537}" type="presOf" srcId="{DE94288D-6002-4299-8DC7-2563619BF07D}" destId="{7986CB29-D667-47C2-8FD8-504260D5B185}" srcOrd="1" destOrd="0" presId="urn:microsoft.com/office/officeart/2005/8/layout/chart3"/>
    <dgm:cxn modelId="{3A3D3555-E281-48F9-9F9A-0C4AF9691E07}" srcId="{210ED88F-5EF4-4C83-8AC1-C66937EEA61D}" destId="{062B236A-60BF-43FD-AE4A-34BF9E189B08}" srcOrd="0" destOrd="0" parTransId="{D9F3F963-365A-4484-B3EB-0D77DA513687}" sibTransId="{0B5E4643-6828-488C-8660-7C7ED5BE22F6}"/>
    <dgm:cxn modelId="{A608F79A-6524-4C93-876C-C9A7C59CE158}" type="presOf" srcId="{062B236A-60BF-43FD-AE4A-34BF9E189B08}" destId="{A55FD598-0DCD-46D3-8057-924D40C40E87}" srcOrd="1" destOrd="0" presId="urn:microsoft.com/office/officeart/2005/8/layout/chart3"/>
    <dgm:cxn modelId="{EB03EBA2-D5E0-4A38-AEC9-EB2D6C31AD97}" srcId="{210ED88F-5EF4-4C83-8AC1-C66937EEA61D}" destId="{DE94288D-6002-4299-8DC7-2563619BF07D}" srcOrd="1" destOrd="0" parTransId="{EAF32615-B72A-496E-AB75-D4BEBA52E77A}" sibTransId="{B1118E74-5248-46D9-A3BF-E822346C67C9}"/>
    <dgm:cxn modelId="{568F8CB5-D71E-49FC-9A43-E413BDC40E09}" type="presOf" srcId="{CDC3CAF7-65BC-4276-9A66-DC5C6704B06D}" destId="{25D55751-AD89-4E73-A666-FEFEDEFB8459}" srcOrd="0" destOrd="0" presId="urn:microsoft.com/office/officeart/2005/8/layout/chart3"/>
    <dgm:cxn modelId="{27B1F8C6-F658-4BB2-AB12-5F334B13AFF9}" type="presOf" srcId="{062B236A-60BF-43FD-AE4A-34BF9E189B08}" destId="{F48940B1-002F-486A-AA3B-030D0D3FAC6D}" srcOrd="0" destOrd="0" presId="urn:microsoft.com/office/officeart/2005/8/layout/chart3"/>
    <dgm:cxn modelId="{E2A088EA-FC7F-4E3C-AF7D-DA3AEFD17511}" type="presOf" srcId="{210ED88F-5EF4-4C83-8AC1-C66937EEA61D}" destId="{F4E4158C-6B41-40FA-B16A-C78C616E045D}" srcOrd="0" destOrd="0" presId="urn:microsoft.com/office/officeart/2005/8/layout/chart3"/>
    <dgm:cxn modelId="{AAAD0186-2880-447E-814D-A667E7C10726}" type="presParOf" srcId="{F4E4158C-6B41-40FA-B16A-C78C616E045D}" destId="{F48940B1-002F-486A-AA3B-030D0D3FAC6D}" srcOrd="0" destOrd="0" presId="urn:microsoft.com/office/officeart/2005/8/layout/chart3"/>
    <dgm:cxn modelId="{7A9ADD7D-7364-4672-80B7-AD90C8381ED4}" type="presParOf" srcId="{F4E4158C-6B41-40FA-B16A-C78C616E045D}" destId="{A55FD598-0DCD-46D3-8057-924D40C40E87}" srcOrd="1" destOrd="0" presId="urn:microsoft.com/office/officeart/2005/8/layout/chart3"/>
    <dgm:cxn modelId="{FDEA5BBC-2864-4ED4-8221-098837EFA4CC}" type="presParOf" srcId="{F4E4158C-6B41-40FA-B16A-C78C616E045D}" destId="{BD3E3628-D68B-47B6-B105-ACB324673989}" srcOrd="2" destOrd="0" presId="urn:microsoft.com/office/officeart/2005/8/layout/chart3"/>
    <dgm:cxn modelId="{D1C1A877-C325-4356-A21E-B361F72E2DEA}" type="presParOf" srcId="{F4E4158C-6B41-40FA-B16A-C78C616E045D}" destId="{7986CB29-D667-47C2-8FD8-504260D5B185}" srcOrd="3" destOrd="0" presId="urn:microsoft.com/office/officeart/2005/8/layout/chart3"/>
    <dgm:cxn modelId="{54615D65-7588-427A-849A-6408259F11B3}" type="presParOf" srcId="{F4E4158C-6B41-40FA-B16A-C78C616E045D}" destId="{25D55751-AD89-4E73-A666-FEFEDEFB8459}" srcOrd="4" destOrd="0" presId="urn:microsoft.com/office/officeart/2005/8/layout/chart3"/>
    <dgm:cxn modelId="{81FC979D-6824-4E2D-9131-24A279956BE3}" type="presParOf" srcId="{F4E4158C-6B41-40FA-B16A-C78C616E045D}" destId="{1B09D1F8-3E36-4E34-BE3B-9783F98A405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BA4A3-DF7C-40B4-9572-EE1AA1063935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FA3E816-4D04-44F3-BBD9-A64A21ACE3F0}">
      <dgm:prSet phldrT="[Text]"/>
      <dgm:spPr/>
      <dgm:t>
        <a:bodyPr/>
        <a:lstStyle/>
        <a:p>
          <a:r>
            <a:rPr lang="en-US" dirty="0"/>
            <a:t>Logical Volume Management (LVM)</a:t>
          </a:r>
        </a:p>
      </dgm:t>
    </dgm:pt>
    <dgm:pt modelId="{AEF88B5E-0A1F-413A-8131-DEEBFE81F404}" type="parTrans" cxnId="{9CB69EC1-488D-41C1-A4CC-8C3B5E6CAD39}">
      <dgm:prSet/>
      <dgm:spPr/>
      <dgm:t>
        <a:bodyPr/>
        <a:lstStyle/>
        <a:p>
          <a:endParaRPr lang="en-US"/>
        </a:p>
      </dgm:t>
    </dgm:pt>
    <dgm:pt modelId="{FAA67921-4DA1-475E-BE40-38839A249C63}" type="sibTrans" cxnId="{9CB69EC1-488D-41C1-A4CC-8C3B5E6CAD39}">
      <dgm:prSet/>
      <dgm:spPr/>
      <dgm:t>
        <a:bodyPr/>
        <a:lstStyle/>
        <a:p>
          <a:endParaRPr lang="en-US"/>
        </a:p>
      </dgm:t>
    </dgm:pt>
    <dgm:pt modelId="{C4B8FF57-B27E-49A7-B593-FF6517330F86}">
      <dgm:prSet phldrT="[Text]"/>
      <dgm:spPr/>
      <dgm:t>
        <a:bodyPr/>
        <a:lstStyle/>
        <a:p>
          <a:r>
            <a:rPr lang="en-US" dirty="0"/>
            <a:t>Volume group</a:t>
          </a:r>
        </a:p>
      </dgm:t>
    </dgm:pt>
    <dgm:pt modelId="{12BAAE1E-6FF0-4960-BAA6-7D1C7E5FBFC9}" type="parTrans" cxnId="{E2FE940F-882D-4A66-BD7E-ADD4887C5600}">
      <dgm:prSet/>
      <dgm:spPr/>
      <dgm:t>
        <a:bodyPr/>
        <a:lstStyle/>
        <a:p>
          <a:endParaRPr lang="en-US"/>
        </a:p>
      </dgm:t>
    </dgm:pt>
    <dgm:pt modelId="{C1399DC1-7CF2-48FC-AC78-F1A57B2FD638}" type="sibTrans" cxnId="{E2FE940F-882D-4A66-BD7E-ADD4887C5600}">
      <dgm:prSet/>
      <dgm:spPr/>
      <dgm:t>
        <a:bodyPr/>
        <a:lstStyle/>
        <a:p>
          <a:endParaRPr lang="en-US"/>
        </a:p>
      </dgm:t>
    </dgm:pt>
    <dgm:pt modelId="{DD6D232E-07E8-4E13-A9FD-9D056C99BE75}">
      <dgm:prSet phldrT="[Text]"/>
      <dgm:spPr/>
      <dgm:t>
        <a:bodyPr/>
        <a:lstStyle/>
        <a:p>
          <a:r>
            <a:rPr lang="en-US" dirty="0"/>
            <a:t>sdb1</a:t>
          </a:r>
        </a:p>
      </dgm:t>
    </dgm:pt>
    <dgm:pt modelId="{3F29A2A4-9DCB-4AD6-B964-1A89023BF50C}" type="parTrans" cxnId="{53E9873D-7FC8-4307-B4C4-E5A81877091E}">
      <dgm:prSet/>
      <dgm:spPr/>
      <dgm:t>
        <a:bodyPr/>
        <a:lstStyle/>
        <a:p>
          <a:endParaRPr lang="en-US"/>
        </a:p>
      </dgm:t>
    </dgm:pt>
    <dgm:pt modelId="{D0F0108B-B497-47B9-8875-225FE5021AAC}" type="sibTrans" cxnId="{53E9873D-7FC8-4307-B4C4-E5A81877091E}">
      <dgm:prSet/>
      <dgm:spPr/>
      <dgm:t>
        <a:bodyPr/>
        <a:lstStyle/>
        <a:p>
          <a:endParaRPr lang="en-US"/>
        </a:p>
      </dgm:t>
    </dgm:pt>
    <dgm:pt modelId="{8F951FC2-01A0-4EB9-8E95-A7533C497763}">
      <dgm:prSet phldrT="[Text]"/>
      <dgm:spPr/>
      <dgm:t>
        <a:bodyPr/>
        <a:lstStyle/>
        <a:p>
          <a:r>
            <a:rPr lang="en-US" dirty="0"/>
            <a:t>sdb2</a:t>
          </a:r>
        </a:p>
      </dgm:t>
    </dgm:pt>
    <dgm:pt modelId="{1EE882D7-BCBC-43A0-A102-319AB7B4C559}" type="parTrans" cxnId="{2F890EA3-B39D-4983-BDCB-4C53609359EC}">
      <dgm:prSet/>
      <dgm:spPr/>
      <dgm:t>
        <a:bodyPr/>
        <a:lstStyle/>
        <a:p>
          <a:endParaRPr lang="en-US"/>
        </a:p>
      </dgm:t>
    </dgm:pt>
    <dgm:pt modelId="{FD3BAA06-512A-4DFA-BA45-605FE04BD5BE}" type="sibTrans" cxnId="{2F890EA3-B39D-4983-BDCB-4C53609359EC}">
      <dgm:prSet/>
      <dgm:spPr/>
      <dgm:t>
        <a:bodyPr/>
        <a:lstStyle/>
        <a:p>
          <a:endParaRPr lang="en-US"/>
        </a:p>
      </dgm:t>
    </dgm:pt>
    <dgm:pt modelId="{290148E1-DF00-4355-A21A-55A44C028590}">
      <dgm:prSet phldrT="[Text]"/>
      <dgm:spPr/>
      <dgm:t>
        <a:bodyPr/>
        <a:lstStyle/>
        <a:p>
          <a:r>
            <a:rPr lang="en-US" dirty="0"/>
            <a:t>my-vg</a:t>
          </a:r>
        </a:p>
      </dgm:t>
    </dgm:pt>
    <dgm:pt modelId="{17B4921B-D3BB-4E5A-AD8E-D7EF936243C9}" type="parTrans" cxnId="{C1DD7202-66DF-4C18-A79C-AD97B2025251}">
      <dgm:prSet/>
      <dgm:spPr/>
      <dgm:t>
        <a:bodyPr/>
        <a:lstStyle/>
        <a:p>
          <a:endParaRPr lang="en-US"/>
        </a:p>
      </dgm:t>
    </dgm:pt>
    <dgm:pt modelId="{369594C6-66AE-4735-B0E9-6A1E8AEFEE0A}" type="sibTrans" cxnId="{C1DD7202-66DF-4C18-A79C-AD97B2025251}">
      <dgm:prSet/>
      <dgm:spPr/>
      <dgm:t>
        <a:bodyPr/>
        <a:lstStyle/>
        <a:p>
          <a:endParaRPr lang="en-US"/>
        </a:p>
      </dgm:t>
    </dgm:pt>
    <dgm:pt modelId="{B2A4022C-806E-4225-A8C1-F19340E98A00}">
      <dgm:prSet phldrT="[Text]"/>
      <dgm:spPr/>
      <dgm:t>
        <a:bodyPr/>
        <a:lstStyle/>
        <a:p>
          <a:r>
            <a:rPr lang="en-US" dirty="0"/>
            <a:t>Logical volume</a:t>
          </a:r>
        </a:p>
      </dgm:t>
    </dgm:pt>
    <dgm:pt modelId="{EE85EB69-25FE-498A-9F28-73182E5BB9D9}" type="parTrans" cxnId="{51BE63C2-2DCD-4A05-981C-38A99E075A9C}">
      <dgm:prSet/>
      <dgm:spPr/>
      <dgm:t>
        <a:bodyPr/>
        <a:lstStyle/>
        <a:p>
          <a:endParaRPr lang="en-US"/>
        </a:p>
      </dgm:t>
    </dgm:pt>
    <dgm:pt modelId="{64083957-B4F0-43AB-B156-58376CB12D7D}" type="sibTrans" cxnId="{51BE63C2-2DCD-4A05-981C-38A99E075A9C}">
      <dgm:prSet/>
      <dgm:spPr/>
      <dgm:t>
        <a:bodyPr/>
        <a:lstStyle/>
        <a:p>
          <a:endParaRPr lang="en-US"/>
        </a:p>
      </dgm:t>
    </dgm:pt>
    <dgm:pt modelId="{30AADB55-FA11-437C-948B-98F54227D828}" type="pres">
      <dgm:prSet presAssocID="{FD5BA4A3-DF7C-40B4-9572-EE1AA10639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8D3B11-0F3C-4141-8172-775282731F64}" type="pres">
      <dgm:prSet presAssocID="{0FA3E816-4D04-44F3-BBD9-A64A21ACE3F0}" presName="vertOne" presStyleCnt="0"/>
      <dgm:spPr/>
    </dgm:pt>
    <dgm:pt modelId="{35EAF4F8-5332-4A2B-B653-93FAA31361C4}" type="pres">
      <dgm:prSet presAssocID="{0FA3E816-4D04-44F3-BBD9-A64A21ACE3F0}" presName="txOne" presStyleLbl="node0" presStyleIdx="0" presStyleCnt="1">
        <dgm:presLayoutVars>
          <dgm:chPref val="3"/>
        </dgm:presLayoutVars>
      </dgm:prSet>
      <dgm:spPr/>
    </dgm:pt>
    <dgm:pt modelId="{4F51B5C1-DB97-42A0-87F8-60CBED47C272}" type="pres">
      <dgm:prSet presAssocID="{0FA3E816-4D04-44F3-BBD9-A64A21ACE3F0}" presName="parTransOne" presStyleCnt="0"/>
      <dgm:spPr/>
    </dgm:pt>
    <dgm:pt modelId="{E53A6BF7-196A-4808-A6B2-09F0684EDAA8}" type="pres">
      <dgm:prSet presAssocID="{0FA3E816-4D04-44F3-BBD9-A64A21ACE3F0}" presName="horzOne" presStyleCnt="0"/>
      <dgm:spPr/>
    </dgm:pt>
    <dgm:pt modelId="{A007CE72-17B0-4BC5-B439-BAFB01A79A56}" type="pres">
      <dgm:prSet presAssocID="{C4B8FF57-B27E-49A7-B593-FF6517330F86}" presName="vertTwo" presStyleCnt="0"/>
      <dgm:spPr/>
    </dgm:pt>
    <dgm:pt modelId="{EE17C6E9-57F0-4A44-9B71-35BE6446EF9A}" type="pres">
      <dgm:prSet presAssocID="{C4B8FF57-B27E-49A7-B593-FF6517330F86}" presName="txTwo" presStyleLbl="node2" presStyleIdx="0" presStyleCnt="2">
        <dgm:presLayoutVars>
          <dgm:chPref val="3"/>
        </dgm:presLayoutVars>
      </dgm:prSet>
      <dgm:spPr/>
    </dgm:pt>
    <dgm:pt modelId="{F067C25A-373A-41FE-9670-FA88E72A154A}" type="pres">
      <dgm:prSet presAssocID="{C4B8FF57-B27E-49A7-B593-FF6517330F86}" presName="parTransTwo" presStyleCnt="0"/>
      <dgm:spPr/>
    </dgm:pt>
    <dgm:pt modelId="{B689094B-2FDF-469A-A2BC-55C504251EBA}" type="pres">
      <dgm:prSet presAssocID="{C4B8FF57-B27E-49A7-B593-FF6517330F86}" presName="horzTwo" presStyleCnt="0"/>
      <dgm:spPr/>
    </dgm:pt>
    <dgm:pt modelId="{98DB3FA0-4323-42C6-8EB0-FC9178236D3F}" type="pres">
      <dgm:prSet presAssocID="{DD6D232E-07E8-4E13-A9FD-9D056C99BE75}" presName="vertThree" presStyleCnt="0"/>
      <dgm:spPr/>
    </dgm:pt>
    <dgm:pt modelId="{C7AAA688-AC7A-4D18-ADD3-FFA9E62A4FA5}" type="pres">
      <dgm:prSet presAssocID="{DD6D232E-07E8-4E13-A9FD-9D056C99BE75}" presName="txThree" presStyleLbl="node3" presStyleIdx="0" presStyleCnt="3">
        <dgm:presLayoutVars>
          <dgm:chPref val="3"/>
        </dgm:presLayoutVars>
      </dgm:prSet>
      <dgm:spPr/>
    </dgm:pt>
    <dgm:pt modelId="{435BB421-30BF-4BD5-A89F-386CDAFA52E8}" type="pres">
      <dgm:prSet presAssocID="{DD6D232E-07E8-4E13-A9FD-9D056C99BE75}" presName="horzThree" presStyleCnt="0"/>
      <dgm:spPr/>
    </dgm:pt>
    <dgm:pt modelId="{0EEAD768-B8CE-47EA-A01E-67526E4ABB4F}" type="pres">
      <dgm:prSet presAssocID="{D0F0108B-B497-47B9-8875-225FE5021AAC}" presName="sibSpaceThree" presStyleCnt="0"/>
      <dgm:spPr/>
    </dgm:pt>
    <dgm:pt modelId="{A14F2A18-ADC0-4233-9D14-1F8883BC161E}" type="pres">
      <dgm:prSet presAssocID="{8F951FC2-01A0-4EB9-8E95-A7533C497763}" presName="vertThree" presStyleCnt="0"/>
      <dgm:spPr/>
    </dgm:pt>
    <dgm:pt modelId="{C0649F38-C381-412D-900C-4FF8D32A59E4}" type="pres">
      <dgm:prSet presAssocID="{8F951FC2-01A0-4EB9-8E95-A7533C497763}" presName="txThree" presStyleLbl="node3" presStyleIdx="1" presStyleCnt="3">
        <dgm:presLayoutVars>
          <dgm:chPref val="3"/>
        </dgm:presLayoutVars>
      </dgm:prSet>
      <dgm:spPr/>
    </dgm:pt>
    <dgm:pt modelId="{450AFCF4-61E5-47A8-B334-68CB2B182BBE}" type="pres">
      <dgm:prSet presAssocID="{8F951FC2-01A0-4EB9-8E95-A7533C497763}" presName="horzThree" presStyleCnt="0"/>
      <dgm:spPr/>
    </dgm:pt>
    <dgm:pt modelId="{B1B8A718-EE54-426A-90DC-689749AAC247}" type="pres">
      <dgm:prSet presAssocID="{C1399DC1-7CF2-48FC-AC78-F1A57B2FD638}" presName="sibSpaceTwo" presStyleCnt="0"/>
      <dgm:spPr/>
    </dgm:pt>
    <dgm:pt modelId="{F02A24E1-8C19-4807-8285-98F4E1B6F292}" type="pres">
      <dgm:prSet presAssocID="{290148E1-DF00-4355-A21A-55A44C028590}" presName="vertTwo" presStyleCnt="0"/>
      <dgm:spPr/>
    </dgm:pt>
    <dgm:pt modelId="{3043A3E5-1DFD-4679-BBB1-A24706347EDF}" type="pres">
      <dgm:prSet presAssocID="{290148E1-DF00-4355-A21A-55A44C028590}" presName="txTwo" presStyleLbl="node2" presStyleIdx="1" presStyleCnt="2">
        <dgm:presLayoutVars>
          <dgm:chPref val="3"/>
        </dgm:presLayoutVars>
      </dgm:prSet>
      <dgm:spPr/>
    </dgm:pt>
    <dgm:pt modelId="{DB5AD52F-8F66-4F18-90C5-A597F252E5C0}" type="pres">
      <dgm:prSet presAssocID="{290148E1-DF00-4355-A21A-55A44C028590}" presName="parTransTwo" presStyleCnt="0"/>
      <dgm:spPr/>
    </dgm:pt>
    <dgm:pt modelId="{467E6AB6-6F4C-40FA-B217-61B6CF531766}" type="pres">
      <dgm:prSet presAssocID="{290148E1-DF00-4355-A21A-55A44C028590}" presName="horzTwo" presStyleCnt="0"/>
      <dgm:spPr/>
    </dgm:pt>
    <dgm:pt modelId="{5A9FCCE3-4FBC-43D3-812D-95972C231F04}" type="pres">
      <dgm:prSet presAssocID="{B2A4022C-806E-4225-A8C1-F19340E98A00}" presName="vertThree" presStyleCnt="0"/>
      <dgm:spPr/>
    </dgm:pt>
    <dgm:pt modelId="{6615FE86-8A86-41CA-B075-CFC02499C6D8}" type="pres">
      <dgm:prSet presAssocID="{B2A4022C-806E-4225-A8C1-F19340E98A00}" presName="txThree" presStyleLbl="node3" presStyleIdx="2" presStyleCnt="3">
        <dgm:presLayoutVars>
          <dgm:chPref val="3"/>
        </dgm:presLayoutVars>
      </dgm:prSet>
      <dgm:spPr/>
    </dgm:pt>
    <dgm:pt modelId="{99090457-A96E-4DBC-A018-107ACE6CA980}" type="pres">
      <dgm:prSet presAssocID="{B2A4022C-806E-4225-A8C1-F19340E98A00}" presName="horzThree" presStyleCnt="0"/>
      <dgm:spPr/>
    </dgm:pt>
  </dgm:ptLst>
  <dgm:cxnLst>
    <dgm:cxn modelId="{04F88C00-2C9A-47E1-99FE-EF3B1FF39A59}" type="presOf" srcId="{290148E1-DF00-4355-A21A-55A44C028590}" destId="{3043A3E5-1DFD-4679-BBB1-A24706347EDF}" srcOrd="0" destOrd="0" presId="urn:microsoft.com/office/officeart/2005/8/layout/hierarchy4"/>
    <dgm:cxn modelId="{C1DD7202-66DF-4C18-A79C-AD97B2025251}" srcId="{0FA3E816-4D04-44F3-BBD9-A64A21ACE3F0}" destId="{290148E1-DF00-4355-A21A-55A44C028590}" srcOrd="1" destOrd="0" parTransId="{17B4921B-D3BB-4E5A-AD8E-D7EF936243C9}" sibTransId="{369594C6-66AE-4735-B0E9-6A1E8AEFEE0A}"/>
    <dgm:cxn modelId="{E2FE940F-882D-4A66-BD7E-ADD4887C5600}" srcId="{0FA3E816-4D04-44F3-BBD9-A64A21ACE3F0}" destId="{C4B8FF57-B27E-49A7-B593-FF6517330F86}" srcOrd="0" destOrd="0" parTransId="{12BAAE1E-6FF0-4960-BAA6-7D1C7E5FBFC9}" sibTransId="{C1399DC1-7CF2-48FC-AC78-F1A57B2FD638}"/>
    <dgm:cxn modelId="{B5921B2F-E138-46A4-9509-CDE3D070E34A}" type="presOf" srcId="{DD6D232E-07E8-4E13-A9FD-9D056C99BE75}" destId="{C7AAA688-AC7A-4D18-ADD3-FFA9E62A4FA5}" srcOrd="0" destOrd="0" presId="urn:microsoft.com/office/officeart/2005/8/layout/hierarchy4"/>
    <dgm:cxn modelId="{AA6DA432-E7C4-4BA1-8E14-21D66588F4C6}" type="presOf" srcId="{C4B8FF57-B27E-49A7-B593-FF6517330F86}" destId="{EE17C6E9-57F0-4A44-9B71-35BE6446EF9A}" srcOrd="0" destOrd="0" presId="urn:microsoft.com/office/officeart/2005/8/layout/hierarchy4"/>
    <dgm:cxn modelId="{53E9873D-7FC8-4307-B4C4-E5A81877091E}" srcId="{C4B8FF57-B27E-49A7-B593-FF6517330F86}" destId="{DD6D232E-07E8-4E13-A9FD-9D056C99BE75}" srcOrd="0" destOrd="0" parTransId="{3F29A2A4-9DCB-4AD6-B964-1A89023BF50C}" sibTransId="{D0F0108B-B497-47B9-8875-225FE5021AAC}"/>
    <dgm:cxn modelId="{A6B9325E-1038-46E0-8415-B6A86C1464B7}" type="presOf" srcId="{8F951FC2-01A0-4EB9-8E95-A7533C497763}" destId="{C0649F38-C381-412D-900C-4FF8D32A59E4}" srcOrd="0" destOrd="0" presId="urn:microsoft.com/office/officeart/2005/8/layout/hierarchy4"/>
    <dgm:cxn modelId="{2F890EA3-B39D-4983-BDCB-4C53609359EC}" srcId="{C4B8FF57-B27E-49A7-B593-FF6517330F86}" destId="{8F951FC2-01A0-4EB9-8E95-A7533C497763}" srcOrd="1" destOrd="0" parTransId="{1EE882D7-BCBC-43A0-A102-319AB7B4C559}" sibTransId="{FD3BAA06-512A-4DFA-BA45-605FE04BD5BE}"/>
    <dgm:cxn modelId="{0F97F7AB-F1E9-4AD3-A96B-6730BF32FA7D}" type="presOf" srcId="{0FA3E816-4D04-44F3-BBD9-A64A21ACE3F0}" destId="{35EAF4F8-5332-4A2B-B653-93FAA31361C4}" srcOrd="0" destOrd="0" presId="urn:microsoft.com/office/officeart/2005/8/layout/hierarchy4"/>
    <dgm:cxn modelId="{023B77AD-7CA6-419E-8F89-1BBAFF116203}" type="presOf" srcId="{FD5BA4A3-DF7C-40B4-9572-EE1AA1063935}" destId="{30AADB55-FA11-437C-948B-98F54227D828}" srcOrd="0" destOrd="0" presId="urn:microsoft.com/office/officeart/2005/8/layout/hierarchy4"/>
    <dgm:cxn modelId="{9CB69EC1-488D-41C1-A4CC-8C3B5E6CAD39}" srcId="{FD5BA4A3-DF7C-40B4-9572-EE1AA1063935}" destId="{0FA3E816-4D04-44F3-BBD9-A64A21ACE3F0}" srcOrd="0" destOrd="0" parTransId="{AEF88B5E-0A1F-413A-8131-DEEBFE81F404}" sibTransId="{FAA67921-4DA1-475E-BE40-38839A249C63}"/>
    <dgm:cxn modelId="{51BE63C2-2DCD-4A05-981C-38A99E075A9C}" srcId="{290148E1-DF00-4355-A21A-55A44C028590}" destId="{B2A4022C-806E-4225-A8C1-F19340E98A00}" srcOrd="0" destOrd="0" parTransId="{EE85EB69-25FE-498A-9F28-73182E5BB9D9}" sibTransId="{64083957-B4F0-43AB-B156-58376CB12D7D}"/>
    <dgm:cxn modelId="{8A4991DD-62DD-46D2-8BD0-5666AE99A17E}" type="presOf" srcId="{B2A4022C-806E-4225-A8C1-F19340E98A00}" destId="{6615FE86-8A86-41CA-B075-CFC02499C6D8}" srcOrd="0" destOrd="0" presId="urn:microsoft.com/office/officeart/2005/8/layout/hierarchy4"/>
    <dgm:cxn modelId="{D6B920DA-4AD0-432B-ADDA-097B71F71E87}" type="presParOf" srcId="{30AADB55-FA11-437C-948B-98F54227D828}" destId="{128D3B11-0F3C-4141-8172-775282731F64}" srcOrd="0" destOrd="0" presId="urn:microsoft.com/office/officeart/2005/8/layout/hierarchy4"/>
    <dgm:cxn modelId="{41373780-8B16-419B-BAEE-54C0A02F25C6}" type="presParOf" srcId="{128D3B11-0F3C-4141-8172-775282731F64}" destId="{35EAF4F8-5332-4A2B-B653-93FAA31361C4}" srcOrd="0" destOrd="0" presId="urn:microsoft.com/office/officeart/2005/8/layout/hierarchy4"/>
    <dgm:cxn modelId="{39DBE1BD-8B4F-4FEC-8D04-73B195C3610B}" type="presParOf" srcId="{128D3B11-0F3C-4141-8172-775282731F64}" destId="{4F51B5C1-DB97-42A0-87F8-60CBED47C272}" srcOrd="1" destOrd="0" presId="urn:microsoft.com/office/officeart/2005/8/layout/hierarchy4"/>
    <dgm:cxn modelId="{911BACCD-9B12-46A6-A528-25F9562229FE}" type="presParOf" srcId="{128D3B11-0F3C-4141-8172-775282731F64}" destId="{E53A6BF7-196A-4808-A6B2-09F0684EDAA8}" srcOrd="2" destOrd="0" presId="urn:microsoft.com/office/officeart/2005/8/layout/hierarchy4"/>
    <dgm:cxn modelId="{E05F2F92-59BA-48D9-98D0-943786007AFF}" type="presParOf" srcId="{E53A6BF7-196A-4808-A6B2-09F0684EDAA8}" destId="{A007CE72-17B0-4BC5-B439-BAFB01A79A56}" srcOrd="0" destOrd="0" presId="urn:microsoft.com/office/officeart/2005/8/layout/hierarchy4"/>
    <dgm:cxn modelId="{A92177BB-823A-4172-A6CE-C170D85EDE98}" type="presParOf" srcId="{A007CE72-17B0-4BC5-B439-BAFB01A79A56}" destId="{EE17C6E9-57F0-4A44-9B71-35BE6446EF9A}" srcOrd="0" destOrd="0" presId="urn:microsoft.com/office/officeart/2005/8/layout/hierarchy4"/>
    <dgm:cxn modelId="{C8F146C8-BDD5-404F-8EE8-D714E05E7499}" type="presParOf" srcId="{A007CE72-17B0-4BC5-B439-BAFB01A79A56}" destId="{F067C25A-373A-41FE-9670-FA88E72A154A}" srcOrd="1" destOrd="0" presId="urn:microsoft.com/office/officeart/2005/8/layout/hierarchy4"/>
    <dgm:cxn modelId="{5A0BF270-A316-42D4-B35C-4DEE06E9A898}" type="presParOf" srcId="{A007CE72-17B0-4BC5-B439-BAFB01A79A56}" destId="{B689094B-2FDF-469A-A2BC-55C504251EBA}" srcOrd="2" destOrd="0" presId="urn:microsoft.com/office/officeart/2005/8/layout/hierarchy4"/>
    <dgm:cxn modelId="{3AEEB91D-A831-40C8-A1D1-FD8A9FA25D5C}" type="presParOf" srcId="{B689094B-2FDF-469A-A2BC-55C504251EBA}" destId="{98DB3FA0-4323-42C6-8EB0-FC9178236D3F}" srcOrd="0" destOrd="0" presId="urn:microsoft.com/office/officeart/2005/8/layout/hierarchy4"/>
    <dgm:cxn modelId="{4CDAB45E-2240-4D9E-9254-77FA57870A14}" type="presParOf" srcId="{98DB3FA0-4323-42C6-8EB0-FC9178236D3F}" destId="{C7AAA688-AC7A-4D18-ADD3-FFA9E62A4FA5}" srcOrd="0" destOrd="0" presId="urn:microsoft.com/office/officeart/2005/8/layout/hierarchy4"/>
    <dgm:cxn modelId="{FE16A46B-1481-4B2F-801E-EF1441EA3BC8}" type="presParOf" srcId="{98DB3FA0-4323-42C6-8EB0-FC9178236D3F}" destId="{435BB421-30BF-4BD5-A89F-386CDAFA52E8}" srcOrd="1" destOrd="0" presId="urn:microsoft.com/office/officeart/2005/8/layout/hierarchy4"/>
    <dgm:cxn modelId="{C43B3D30-6333-47C8-B7F3-CA63E409B1C4}" type="presParOf" srcId="{B689094B-2FDF-469A-A2BC-55C504251EBA}" destId="{0EEAD768-B8CE-47EA-A01E-67526E4ABB4F}" srcOrd="1" destOrd="0" presId="urn:microsoft.com/office/officeart/2005/8/layout/hierarchy4"/>
    <dgm:cxn modelId="{FD4B8889-A3DC-4D8A-A4D6-64851E98EF8D}" type="presParOf" srcId="{B689094B-2FDF-469A-A2BC-55C504251EBA}" destId="{A14F2A18-ADC0-4233-9D14-1F8883BC161E}" srcOrd="2" destOrd="0" presId="urn:microsoft.com/office/officeart/2005/8/layout/hierarchy4"/>
    <dgm:cxn modelId="{A23CA017-ADB3-4129-B8E9-B9BA8B9361FA}" type="presParOf" srcId="{A14F2A18-ADC0-4233-9D14-1F8883BC161E}" destId="{C0649F38-C381-412D-900C-4FF8D32A59E4}" srcOrd="0" destOrd="0" presId="urn:microsoft.com/office/officeart/2005/8/layout/hierarchy4"/>
    <dgm:cxn modelId="{66E8CCE1-9B51-488A-83A0-744A487D5AA2}" type="presParOf" srcId="{A14F2A18-ADC0-4233-9D14-1F8883BC161E}" destId="{450AFCF4-61E5-47A8-B334-68CB2B182BBE}" srcOrd="1" destOrd="0" presId="urn:microsoft.com/office/officeart/2005/8/layout/hierarchy4"/>
    <dgm:cxn modelId="{984DF57A-D5A3-4D4F-8755-F2561F1A9017}" type="presParOf" srcId="{E53A6BF7-196A-4808-A6B2-09F0684EDAA8}" destId="{B1B8A718-EE54-426A-90DC-689749AAC247}" srcOrd="1" destOrd="0" presId="urn:microsoft.com/office/officeart/2005/8/layout/hierarchy4"/>
    <dgm:cxn modelId="{AF6CB6CE-A9CB-4E31-9E9B-70551D4305B3}" type="presParOf" srcId="{E53A6BF7-196A-4808-A6B2-09F0684EDAA8}" destId="{F02A24E1-8C19-4807-8285-98F4E1B6F292}" srcOrd="2" destOrd="0" presId="urn:microsoft.com/office/officeart/2005/8/layout/hierarchy4"/>
    <dgm:cxn modelId="{2FAD54BF-1AB2-4019-BF1C-1BF1FE2CE535}" type="presParOf" srcId="{F02A24E1-8C19-4807-8285-98F4E1B6F292}" destId="{3043A3E5-1DFD-4679-BBB1-A24706347EDF}" srcOrd="0" destOrd="0" presId="urn:microsoft.com/office/officeart/2005/8/layout/hierarchy4"/>
    <dgm:cxn modelId="{4AFA9AD5-559F-4036-A64A-C43027693918}" type="presParOf" srcId="{F02A24E1-8C19-4807-8285-98F4E1B6F292}" destId="{DB5AD52F-8F66-4F18-90C5-A597F252E5C0}" srcOrd="1" destOrd="0" presId="urn:microsoft.com/office/officeart/2005/8/layout/hierarchy4"/>
    <dgm:cxn modelId="{C4030A41-6ED8-44FD-9A04-AC29C89445AB}" type="presParOf" srcId="{F02A24E1-8C19-4807-8285-98F4E1B6F292}" destId="{467E6AB6-6F4C-40FA-B217-61B6CF531766}" srcOrd="2" destOrd="0" presId="urn:microsoft.com/office/officeart/2005/8/layout/hierarchy4"/>
    <dgm:cxn modelId="{3AF88C20-C946-4F90-B9CA-33243B02879C}" type="presParOf" srcId="{467E6AB6-6F4C-40FA-B217-61B6CF531766}" destId="{5A9FCCE3-4FBC-43D3-812D-95972C231F04}" srcOrd="0" destOrd="0" presId="urn:microsoft.com/office/officeart/2005/8/layout/hierarchy4"/>
    <dgm:cxn modelId="{A6CF1204-709B-401D-9880-C34249D53938}" type="presParOf" srcId="{5A9FCCE3-4FBC-43D3-812D-95972C231F04}" destId="{6615FE86-8A86-41CA-B075-CFC02499C6D8}" srcOrd="0" destOrd="0" presId="urn:microsoft.com/office/officeart/2005/8/layout/hierarchy4"/>
    <dgm:cxn modelId="{9650C00D-3CAA-4873-A412-9A9D2489A92E}" type="presParOf" srcId="{5A9FCCE3-4FBC-43D3-812D-95972C231F04}" destId="{99090457-A96E-4DBC-A018-107ACE6CA98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9683-5177-495A-B3B5-99035A5AB9DB}">
      <dsp:nvSpPr>
        <dsp:cNvPr id="0" name=""/>
        <dsp:cNvSpPr/>
      </dsp:nvSpPr>
      <dsp:spPr>
        <a:xfrm>
          <a:off x="0" y="101703"/>
          <a:ext cx="2858124" cy="1429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/</a:t>
          </a:r>
        </a:p>
      </dsp:txBody>
      <dsp:txXfrm>
        <a:off x="41856" y="143559"/>
        <a:ext cx="2774412" cy="1345350"/>
      </dsp:txXfrm>
    </dsp:sp>
    <dsp:sp modelId="{22E0A2E1-99C5-41B0-9EF5-16BA975CED34}">
      <dsp:nvSpPr>
        <dsp:cNvPr id="0" name=""/>
        <dsp:cNvSpPr/>
      </dsp:nvSpPr>
      <dsp:spPr>
        <a:xfrm>
          <a:off x="285812" y="1530765"/>
          <a:ext cx="285812" cy="107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796"/>
              </a:lnTo>
              <a:lnTo>
                <a:pt x="285812" y="10717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61695-2BD8-498B-AAC9-8E034DA0E3CC}">
      <dsp:nvSpPr>
        <dsp:cNvPr id="0" name=""/>
        <dsp:cNvSpPr/>
      </dsp:nvSpPr>
      <dsp:spPr>
        <a:xfrm>
          <a:off x="571624" y="1888031"/>
          <a:ext cx="2286499" cy="142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tmp</a:t>
          </a:r>
          <a:endParaRPr lang="en-US" sz="4200" kern="1200" dirty="0"/>
        </a:p>
      </dsp:txBody>
      <dsp:txXfrm>
        <a:off x="613480" y="1929887"/>
        <a:ext cx="2202787" cy="1345350"/>
      </dsp:txXfrm>
    </dsp:sp>
    <dsp:sp modelId="{396DEF5B-8A66-4149-84F9-8E40A10840CE}">
      <dsp:nvSpPr>
        <dsp:cNvPr id="0" name=""/>
        <dsp:cNvSpPr/>
      </dsp:nvSpPr>
      <dsp:spPr>
        <a:xfrm>
          <a:off x="285812" y="1530765"/>
          <a:ext cx="285812" cy="2858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124"/>
              </a:lnTo>
              <a:lnTo>
                <a:pt x="285812" y="285812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A745-7764-4A9B-97B5-87A60A42696C}">
      <dsp:nvSpPr>
        <dsp:cNvPr id="0" name=""/>
        <dsp:cNvSpPr/>
      </dsp:nvSpPr>
      <dsp:spPr>
        <a:xfrm>
          <a:off x="571624" y="3674359"/>
          <a:ext cx="2286499" cy="142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filename</a:t>
          </a:r>
        </a:p>
      </dsp:txBody>
      <dsp:txXfrm>
        <a:off x="613480" y="3716215"/>
        <a:ext cx="2202787" cy="134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5328E-09F7-41A8-92F1-F25E5BBCC73F}">
      <dsp:nvSpPr>
        <dsp:cNvPr id="0" name=""/>
        <dsp:cNvSpPr/>
      </dsp:nvSpPr>
      <dsp:spPr>
        <a:xfrm>
          <a:off x="307431" y="2142"/>
          <a:ext cx="2502067" cy="125103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/dev/</a:t>
          </a:r>
        </a:p>
      </dsp:txBody>
      <dsp:txXfrm>
        <a:off x="344073" y="38784"/>
        <a:ext cx="2428783" cy="1177749"/>
      </dsp:txXfrm>
    </dsp:sp>
    <dsp:sp modelId="{80B4207A-6981-4E4E-8ECE-634AB66CF17F}">
      <dsp:nvSpPr>
        <dsp:cNvPr id="0" name=""/>
        <dsp:cNvSpPr/>
      </dsp:nvSpPr>
      <dsp:spPr>
        <a:xfrm>
          <a:off x="557638" y="1253175"/>
          <a:ext cx="250206" cy="93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8275"/>
              </a:lnTo>
              <a:lnTo>
                <a:pt x="250206" y="938275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A44C-0DF2-49F5-951F-A0BC8E88E0A0}">
      <dsp:nvSpPr>
        <dsp:cNvPr id="0" name=""/>
        <dsp:cNvSpPr/>
      </dsp:nvSpPr>
      <dsp:spPr>
        <a:xfrm>
          <a:off x="807845" y="1565934"/>
          <a:ext cx="2001654" cy="1251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sda</a:t>
          </a:r>
          <a:endParaRPr lang="en-US" sz="6500" kern="1200" dirty="0"/>
        </a:p>
      </dsp:txBody>
      <dsp:txXfrm>
        <a:off x="844487" y="1602576"/>
        <a:ext cx="1928370" cy="1177749"/>
      </dsp:txXfrm>
    </dsp:sp>
    <dsp:sp modelId="{471C333F-D48E-4302-9B67-F4FABCC05D35}">
      <dsp:nvSpPr>
        <dsp:cNvPr id="0" name=""/>
        <dsp:cNvSpPr/>
      </dsp:nvSpPr>
      <dsp:spPr>
        <a:xfrm>
          <a:off x="557638" y="1253175"/>
          <a:ext cx="250206" cy="2502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67"/>
              </a:lnTo>
              <a:lnTo>
                <a:pt x="250206" y="2502067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6BC7-6552-4B9E-9E3C-147B37776F38}">
      <dsp:nvSpPr>
        <dsp:cNvPr id="0" name=""/>
        <dsp:cNvSpPr/>
      </dsp:nvSpPr>
      <dsp:spPr>
        <a:xfrm>
          <a:off x="807845" y="3129726"/>
          <a:ext cx="2001654" cy="1251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-26567"/>
              <a:satOff val="-4851"/>
              <a:lumOff val="28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sdb</a:t>
          </a:r>
          <a:endParaRPr lang="en-US" sz="6500" kern="1200" dirty="0"/>
        </a:p>
      </dsp:txBody>
      <dsp:txXfrm>
        <a:off x="844487" y="3166368"/>
        <a:ext cx="1928370" cy="1177749"/>
      </dsp:txXfrm>
    </dsp:sp>
    <dsp:sp modelId="{D0E4747A-0AB7-49EF-9239-58FAFE8A9279}">
      <dsp:nvSpPr>
        <dsp:cNvPr id="0" name=""/>
        <dsp:cNvSpPr/>
      </dsp:nvSpPr>
      <dsp:spPr>
        <a:xfrm>
          <a:off x="557638" y="1253175"/>
          <a:ext cx="250206" cy="4065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5859"/>
              </a:lnTo>
              <a:lnTo>
                <a:pt x="250206" y="4065859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0C5A3-6971-4EE1-9993-0CFFFB2FBB40}">
      <dsp:nvSpPr>
        <dsp:cNvPr id="0" name=""/>
        <dsp:cNvSpPr/>
      </dsp:nvSpPr>
      <dsp:spPr>
        <a:xfrm>
          <a:off x="807845" y="4693519"/>
          <a:ext cx="2001654" cy="1251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-26567"/>
              <a:satOff val="-4851"/>
              <a:lumOff val="280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…</a:t>
          </a:r>
        </a:p>
      </dsp:txBody>
      <dsp:txXfrm>
        <a:off x="844487" y="4730161"/>
        <a:ext cx="1928370" cy="1177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8F227-C710-4003-8451-7523C240D23B}">
      <dsp:nvSpPr>
        <dsp:cNvPr id="0" name=""/>
        <dsp:cNvSpPr/>
      </dsp:nvSpPr>
      <dsp:spPr>
        <a:xfrm rot="5400000">
          <a:off x="492053" y="2115482"/>
          <a:ext cx="1835664" cy="20898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D6F7-9A27-4DCF-A7F6-5A6BBE2E238A}">
      <dsp:nvSpPr>
        <dsp:cNvPr id="0" name=""/>
        <dsp:cNvSpPr/>
      </dsp:nvSpPr>
      <dsp:spPr>
        <a:xfrm>
          <a:off x="5714" y="80611"/>
          <a:ext cx="3090178" cy="216302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storage</a:t>
          </a:r>
        </a:p>
      </dsp:txBody>
      <dsp:txXfrm>
        <a:off x="111323" y="186220"/>
        <a:ext cx="2878960" cy="1951806"/>
      </dsp:txXfrm>
    </dsp:sp>
    <dsp:sp modelId="{54944F2A-3E62-4C02-803F-50D9892DC046}">
      <dsp:nvSpPr>
        <dsp:cNvPr id="0" name=""/>
        <dsp:cNvSpPr/>
      </dsp:nvSpPr>
      <dsp:spPr>
        <a:xfrm>
          <a:off x="3207053" y="243408"/>
          <a:ext cx="4497115" cy="17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Separate devices</a:t>
          </a:r>
        </a:p>
      </dsp:txBody>
      <dsp:txXfrm>
        <a:off x="3207053" y="243408"/>
        <a:ext cx="4497115" cy="1748251"/>
      </dsp:txXfrm>
    </dsp:sp>
    <dsp:sp modelId="{5F75E5E9-4FCC-43FF-9F36-765B02819973}">
      <dsp:nvSpPr>
        <dsp:cNvPr id="0" name=""/>
        <dsp:cNvSpPr/>
      </dsp:nvSpPr>
      <dsp:spPr>
        <a:xfrm rot="5400000">
          <a:off x="3594047" y="4545272"/>
          <a:ext cx="1835664" cy="20898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0718668"/>
            <a:satOff val="-15729"/>
            <a:lumOff val="1066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67F37-9CF6-4A16-8266-3F51E5F5B592}">
      <dsp:nvSpPr>
        <dsp:cNvPr id="0" name=""/>
        <dsp:cNvSpPr/>
      </dsp:nvSpPr>
      <dsp:spPr>
        <a:xfrm>
          <a:off x="3107707" y="2510401"/>
          <a:ext cx="3090178" cy="2163024"/>
        </a:xfrm>
        <a:prstGeom prst="roundRect">
          <a:avLst>
            <a:gd name="adj" fmla="val 1667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filesystem</a:t>
          </a:r>
        </a:p>
      </dsp:txBody>
      <dsp:txXfrm>
        <a:off x="3213316" y="2616010"/>
        <a:ext cx="2878960" cy="1951806"/>
      </dsp:txXfrm>
    </dsp:sp>
    <dsp:sp modelId="{A3C84356-A054-48C2-8FA8-7059D3CE3E87}">
      <dsp:nvSpPr>
        <dsp:cNvPr id="0" name=""/>
        <dsp:cNvSpPr/>
      </dsp:nvSpPr>
      <dsp:spPr>
        <a:xfrm>
          <a:off x="6197886" y="2716695"/>
          <a:ext cx="2247501" cy="17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To be mounted</a:t>
          </a:r>
        </a:p>
      </dsp:txBody>
      <dsp:txXfrm>
        <a:off x="6197886" y="2716695"/>
        <a:ext cx="2247501" cy="1748251"/>
      </dsp:txXfrm>
    </dsp:sp>
    <dsp:sp modelId="{727AC4E7-0EA5-4CB6-99A5-2E957E52178F}">
      <dsp:nvSpPr>
        <dsp:cNvPr id="0" name=""/>
        <dsp:cNvSpPr/>
      </dsp:nvSpPr>
      <dsp:spPr>
        <a:xfrm>
          <a:off x="6209701" y="4940192"/>
          <a:ext cx="3090178" cy="2163024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Empty directory</a:t>
          </a:r>
        </a:p>
      </dsp:txBody>
      <dsp:txXfrm>
        <a:off x="6315310" y="5045801"/>
        <a:ext cx="2878960" cy="1951806"/>
      </dsp:txXfrm>
    </dsp:sp>
    <dsp:sp modelId="{AFE18D18-C098-4C6F-A407-ABDB6F4C4B1F}">
      <dsp:nvSpPr>
        <dsp:cNvPr id="0" name=""/>
        <dsp:cNvSpPr/>
      </dsp:nvSpPr>
      <dsp:spPr>
        <a:xfrm>
          <a:off x="9299879" y="5146485"/>
          <a:ext cx="2247501" cy="174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Mount point</a:t>
          </a:r>
        </a:p>
      </dsp:txBody>
      <dsp:txXfrm>
        <a:off x="9299879" y="5146485"/>
        <a:ext cx="2247501" cy="1748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BBAC9-BBEE-4624-8897-880F888CC504}">
      <dsp:nvSpPr>
        <dsp:cNvPr id="0" name=""/>
        <dsp:cNvSpPr/>
      </dsp:nvSpPr>
      <dsp:spPr>
        <a:xfrm>
          <a:off x="2880" y="1376688"/>
          <a:ext cx="3311174" cy="16555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SATA/SAS/USB</a:t>
          </a:r>
        </a:p>
      </dsp:txBody>
      <dsp:txXfrm>
        <a:off x="51370" y="1425178"/>
        <a:ext cx="3214194" cy="1558607"/>
      </dsp:txXfrm>
    </dsp:sp>
    <dsp:sp modelId="{45CD4A7D-B47D-4112-A579-50BC18DF956B}">
      <dsp:nvSpPr>
        <dsp:cNvPr id="0" name=""/>
        <dsp:cNvSpPr/>
      </dsp:nvSpPr>
      <dsp:spPr>
        <a:xfrm>
          <a:off x="333998" y="3032275"/>
          <a:ext cx="331117" cy="1241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90"/>
              </a:lnTo>
              <a:lnTo>
                <a:pt x="331117" y="12416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83A0-87FB-47B0-AD1D-3F8AD009AF71}">
      <dsp:nvSpPr>
        <dsp:cNvPr id="0" name=""/>
        <dsp:cNvSpPr/>
      </dsp:nvSpPr>
      <dsp:spPr>
        <a:xfrm>
          <a:off x="665115" y="3446172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</a:t>
          </a:r>
          <a:r>
            <a:rPr lang="en-US" sz="3100" kern="1200" dirty="0" err="1"/>
            <a:t>sda</a:t>
          </a:r>
          <a:endParaRPr lang="en-US" sz="3100" kern="1200" dirty="0"/>
        </a:p>
      </dsp:txBody>
      <dsp:txXfrm>
        <a:off x="713605" y="3494662"/>
        <a:ext cx="2551959" cy="1558607"/>
      </dsp:txXfrm>
    </dsp:sp>
    <dsp:sp modelId="{02CBF900-19BF-4276-8AD5-0A0C81AD7130}">
      <dsp:nvSpPr>
        <dsp:cNvPr id="0" name=""/>
        <dsp:cNvSpPr/>
      </dsp:nvSpPr>
      <dsp:spPr>
        <a:xfrm>
          <a:off x="333998" y="3032275"/>
          <a:ext cx="331117" cy="331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174"/>
              </a:lnTo>
              <a:lnTo>
                <a:pt x="331117" y="331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0E92-68A4-40BB-A990-E1D1985AED1B}">
      <dsp:nvSpPr>
        <dsp:cNvPr id="0" name=""/>
        <dsp:cNvSpPr/>
      </dsp:nvSpPr>
      <dsp:spPr>
        <a:xfrm>
          <a:off x="665115" y="5515657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</a:t>
          </a:r>
          <a:r>
            <a:rPr lang="en-US" sz="3100" kern="1200" dirty="0" err="1"/>
            <a:t>sdb</a:t>
          </a:r>
          <a:endParaRPr lang="en-US" sz="3100" kern="1200" dirty="0"/>
        </a:p>
      </dsp:txBody>
      <dsp:txXfrm>
        <a:off x="713605" y="5564147"/>
        <a:ext cx="2551959" cy="1558607"/>
      </dsp:txXfrm>
    </dsp:sp>
    <dsp:sp modelId="{4BFC49C3-E5D7-4F18-A50B-6408266D2AD0}">
      <dsp:nvSpPr>
        <dsp:cNvPr id="0" name=""/>
        <dsp:cNvSpPr/>
      </dsp:nvSpPr>
      <dsp:spPr>
        <a:xfrm>
          <a:off x="4141849" y="1376688"/>
          <a:ext cx="3311174" cy="165558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virtio</a:t>
          </a:r>
          <a:r>
            <a:rPr lang="en-US" sz="3300" kern="1200" dirty="0"/>
            <a:t>-blk </a:t>
          </a:r>
          <a:r>
            <a:rPr lang="en-US" sz="3300" kern="1200" dirty="0" err="1"/>
            <a:t>paravirtualized</a:t>
          </a:r>
          <a:endParaRPr lang="en-US" sz="3300" kern="1200" dirty="0"/>
        </a:p>
      </dsp:txBody>
      <dsp:txXfrm>
        <a:off x="4190339" y="1425178"/>
        <a:ext cx="3214194" cy="1558607"/>
      </dsp:txXfrm>
    </dsp:sp>
    <dsp:sp modelId="{CDA38B9E-4982-409A-AE52-DBD89C065A76}">
      <dsp:nvSpPr>
        <dsp:cNvPr id="0" name=""/>
        <dsp:cNvSpPr/>
      </dsp:nvSpPr>
      <dsp:spPr>
        <a:xfrm>
          <a:off x="4472967" y="3032275"/>
          <a:ext cx="331117" cy="1241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90"/>
              </a:lnTo>
              <a:lnTo>
                <a:pt x="331117" y="12416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94B37-2944-4C1F-B92D-F6DF68A79A17}">
      <dsp:nvSpPr>
        <dsp:cNvPr id="0" name=""/>
        <dsp:cNvSpPr/>
      </dsp:nvSpPr>
      <dsp:spPr>
        <a:xfrm>
          <a:off x="4804084" y="3446172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/dev/vda</a:t>
          </a:r>
          <a:endParaRPr lang="en-US" sz="3100" kern="1200" dirty="0"/>
        </a:p>
      </dsp:txBody>
      <dsp:txXfrm>
        <a:off x="4852574" y="3494662"/>
        <a:ext cx="2551959" cy="1558607"/>
      </dsp:txXfrm>
    </dsp:sp>
    <dsp:sp modelId="{ED61CA9B-9CC4-4ACD-90D8-02B42B6F95BB}">
      <dsp:nvSpPr>
        <dsp:cNvPr id="0" name=""/>
        <dsp:cNvSpPr/>
      </dsp:nvSpPr>
      <dsp:spPr>
        <a:xfrm>
          <a:off x="4472967" y="3032275"/>
          <a:ext cx="331117" cy="331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174"/>
              </a:lnTo>
              <a:lnTo>
                <a:pt x="331117" y="331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6746C-89B2-430E-AF8D-F0C222EA3EEC}">
      <dsp:nvSpPr>
        <dsp:cNvPr id="0" name=""/>
        <dsp:cNvSpPr/>
      </dsp:nvSpPr>
      <dsp:spPr>
        <a:xfrm>
          <a:off x="4804084" y="5515657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</a:t>
          </a:r>
          <a:r>
            <a:rPr lang="en-US" sz="3100" kern="1200" dirty="0" err="1"/>
            <a:t>vdb</a:t>
          </a:r>
          <a:endParaRPr lang="en-US" sz="3100" kern="1200" dirty="0"/>
        </a:p>
      </dsp:txBody>
      <dsp:txXfrm>
        <a:off x="4852574" y="5564147"/>
        <a:ext cx="2551959" cy="1558607"/>
      </dsp:txXfrm>
    </dsp:sp>
    <dsp:sp modelId="{3B9D3B94-FB7B-45F5-AD4D-3128BF0FEAC9}">
      <dsp:nvSpPr>
        <dsp:cNvPr id="0" name=""/>
        <dsp:cNvSpPr/>
      </dsp:nvSpPr>
      <dsp:spPr>
        <a:xfrm>
          <a:off x="8280818" y="1376688"/>
          <a:ext cx="3311174" cy="165558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NVMe</a:t>
          </a:r>
          <a:endParaRPr lang="en-US" sz="3300" kern="1200" dirty="0"/>
        </a:p>
      </dsp:txBody>
      <dsp:txXfrm>
        <a:off x="8329308" y="1425178"/>
        <a:ext cx="3214194" cy="1558607"/>
      </dsp:txXfrm>
    </dsp:sp>
    <dsp:sp modelId="{A70B3518-D8CA-4547-9A0F-D2346FFDAEF0}">
      <dsp:nvSpPr>
        <dsp:cNvPr id="0" name=""/>
        <dsp:cNvSpPr/>
      </dsp:nvSpPr>
      <dsp:spPr>
        <a:xfrm>
          <a:off x="8611935" y="3032275"/>
          <a:ext cx="331117" cy="1241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90"/>
              </a:lnTo>
              <a:lnTo>
                <a:pt x="331117" y="12416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FF9D6-D774-4807-9927-F56F6F7D80FB}">
      <dsp:nvSpPr>
        <dsp:cNvPr id="0" name=""/>
        <dsp:cNvSpPr/>
      </dsp:nvSpPr>
      <dsp:spPr>
        <a:xfrm>
          <a:off x="8943053" y="3446172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/dev/nvme0</a:t>
          </a:r>
        </a:p>
      </dsp:txBody>
      <dsp:txXfrm>
        <a:off x="8991543" y="3494662"/>
        <a:ext cx="2551959" cy="1558607"/>
      </dsp:txXfrm>
    </dsp:sp>
    <dsp:sp modelId="{E728F6B7-3BCE-4FB3-AD55-1DAD344E98DF}">
      <dsp:nvSpPr>
        <dsp:cNvPr id="0" name=""/>
        <dsp:cNvSpPr/>
      </dsp:nvSpPr>
      <dsp:spPr>
        <a:xfrm>
          <a:off x="8611935" y="3032275"/>
          <a:ext cx="331117" cy="331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174"/>
              </a:lnTo>
              <a:lnTo>
                <a:pt x="331117" y="331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25804-1184-411C-B5D3-A49EF6F42079}">
      <dsp:nvSpPr>
        <dsp:cNvPr id="0" name=""/>
        <dsp:cNvSpPr/>
      </dsp:nvSpPr>
      <dsp:spPr>
        <a:xfrm>
          <a:off x="8943053" y="5515657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/dev/nvme1</a:t>
          </a:r>
        </a:p>
      </dsp:txBody>
      <dsp:txXfrm>
        <a:off x="8991543" y="5564147"/>
        <a:ext cx="2551959" cy="1558607"/>
      </dsp:txXfrm>
    </dsp:sp>
    <dsp:sp modelId="{E21398C0-7964-4176-8D1A-2BE7A6546458}">
      <dsp:nvSpPr>
        <dsp:cNvPr id="0" name=""/>
        <dsp:cNvSpPr/>
      </dsp:nvSpPr>
      <dsp:spPr>
        <a:xfrm>
          <a:off x="12419787" y="1376688"/>
          <a:ext cx="3311174" cy="165558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SD/MMC/eMMC</a:t>
          </a:r>
          <a:endParaRPr lang="en-US" sz="3300" kern="1200" dirty="0"/>
        </a:p>
      </dsp:txBody>
      <dsp:txXfrm>
        <a:off x="12468277" y="1425178"/>
        <a:ext cx="3214194" cy="1558607"/>
      </dsp:txXfrm>
    </dsp:sp>
    <dsp:sp modelId="{EFEE5DD3-6282-4BCF-AE94-C8D22EF539E7}">
      <dsp:nvSpPr>
        <dsp:cNvPr id="0" name=""/>
        <dsp:cNvSpPr/>
      </dsp:nvSpPr>
      <dsp:spPr>
        <a:xfrm>
          <a:off x="12750904" y="3032275"/>
          <a:ext cx="331117" cy="1241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90"/>
              </a:lnTo>
              <a:lnTo>
                <a:pt x="331117" y="12416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6B0AE-E19F-4B59-BA2E-E27DAC944937}">
      <dsp:nvSpPr>
        <dsp:cNvPr id="0" name=""/>
        <dsp:cNvSpPr/>
      </dsp:nvSpPr>
      <dsp:spPr>
        <a:xfrm>
          <a:off x="13082022" y="3446172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/dev/mmcblk0</a:t>
          </a:r>
        </a:p>
      </dsp:txBody>
      <dsp:txXfrm>
        <a:off x="13130512" y="3494662"/>
        <a:ext cx="2551959" cy="1558607"/>
      </dsp:txXfrm>
    </dsp:sp>
    <dsp:sp modelId="{6F8E71A4-DECE-4FAC-BD27-2987FBAE524F}">
      <dsp:nvSpPr>
        <dsp:cNvPr id="0" name=""/>
        <dsp:cNvSpPr/>
      </dsp:nvSpPr>
      <dsp:spPr>
        <a:xfrm>
          <a:off x="12750904" y="3032275"/>
          <a:ext cx="331117" cy="331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174"/>
              </a:lnTo>
              <a:lnTo>
                <a:pt x="331117" y="33111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C564-ECEF-4BC2-B340-224673925F87}">
      <dsp:nvSpPr>
        <dsp:cNvPr id="0" name=""/>
        <dsp:cNvSpPr/>
      </dsp:nvSpPr>
      <dsp:spPr>
        <a:xfrm>
          <a:off x="13082022" y="5515657"/>
          <a:ext cx="2648939" cy="1655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/dev/mmcblk1</a:t>
          </a:r>
        </a:p>
      </dsp:txBody>
      <dsp:txXfrm>
        <a:off x="13130512" y="5564147"/>
        <a:ext cx="2551959" cy="1558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940B1-002F-486A-AA3B-030D0D3FAC6D}">
      <dsp:nvSpPr>
        <dsp:cNvPr id="0" name=""/>
        <dsp:cNvSpPr/>
      </dsp:nvSpPr>
      <dsp:spPr>
        <a:xfrm>
          <a:off x="2858211" y="548639"/>
          <a:ext cx="6827520" cy="682752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sda1</a:t>
          </a:r>
        </a:p>
      </dsp:txBody>
      <dsp:txXfrm>
        <a:off x="6570268" y="1808479"/>
        <a:ext cx="2316480" cy="2275840"/>
      </dsp:txXfrm>
    </dsp:sp>
    <dsp:sp modelId="{BD3E3628-D68B-47B6-B105-ACB324673989}">
      <dsp:nvSpPr>
        <dsp:cNvPr id="0" name=""/>
        <dsp:cNvSpPr/>
      </dsp:nvSpPr>
      <dsp:spPr>
        <a:xfrm>
          <a:off x="2506268" y="751839"/>
          <a:ext cx="6827520" cy="682752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sda2</a:t>
          </a:r>
        </a:p>
      </dsp:txBody>
      <dsp:txXfrm>
        <a:off x="4375708" y="5059680"/>
        <a:ext cx="3088640" cy="2113280"/>
      </dsp:txXfrm>
    </dsp:sp>
    <dsp:sp modelId="{25D55751-AD89-4E73-A666-FEFEDEFB8459}">
      <dsp:nvSpPr>
        <dsp:cNvPr id="0" name=""/>
        <dsp:cNvSpPr/>
      </dsp:nvSpPr>
      <dsp:spPr>
        <a:xfrm>
          <a:off x="2506268" y="751839"/>
          <a:ext cx="6827520" cy="682752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sda3</a:t>
          </a:r>
        </a:p>
      </dsp:txBody>
      <dsp:txXfrm>
        <a:off x="3237788" y="2092960"/>
        <a:ext cx="2316480" cy="227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F4F8-5332-4A2B-B653-93FAA31361C4}">
      <dsp:nvSpPr>
        <dsp:cNvPr id="0" name=""/>
        <dsp:cNvSpPr/>
      </dsp:nvSpPr>
      <dsp:spPr>
        <a:xfrm>
          <a:off x="1398" y="2920"/>
          <a:ext cx="12189202" cy="25638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Logical Volume Management (LVM)</a:t>
          </a:r>
        </a:p>
      </dsp:txBody>
      <dsp:txXfrm>
        <a:off x="76489" y="78011"/>
        <a:ext cx="12039020" cy="2413630"/>
      </dsp:txXfrm>
    </dsp:sp>
    <dsp:sp modelId="{EE17C6E9-57F0-4A44-9B71-35BE6446EF9A}">
      <dsp:nvSpPr>
        <dsp:cNvPr id="0" name=""/>
        <dsp:cNvSpPr/>
      </dsp:nvSpPr>
      <dsp:spPr>
        <a:xfrm>
          <a:off x="1398" y="2782093"/>
          <a:ext cx="7962364" cy="25638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Volume group</a:t>
          </a:r>
        </a:p>
      </dsp:txBody>
      <dsp:txXfrm>
        <a:off x="76489" y="2857184"/>
        <a:ext cx="7812182" cy="2413630"/>
      </dsp:txXfrm>
    </dsp:sp>
    <dsp:sp modelId="{C7AAA688-AC7A-4D18-ADD3-FFA9E62A4FA5}">
      <dsp:nvSpPr>
        <dsp:cNvPr id="0" name=""/>
        <dsp:cNvSpPr/>
      </dsp:nvSpPr>
      <dsp:spPr>
        <a:xfrm>
          <a:off x="1398" y="5561266"/>
          <a:ext cx="3899296" cy="25638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sdb1</a:t>
          </a:r>
        </a:p>
      </dsp:txBody>
      <dsp:txXfrm>
        <a:off x="76489" y="5636357"/>
        <a:ext cx="3749114" cy="2413630"/>
      </dsp:txXfrm>
    </dsp:sp>
    <dsp:sp modelId="{C0649F38-C381-412D-900C-4FF8D32A59E4}">
      <dsp:nvSpPr>
        <dsp:cNvPr id="0" name=""/>
        <dsp:cNvSpPr/>
      </dsp:nvSpPr>
      <dsp:spPr>
        <a:xfrm>
          <a:off x="4064466" y="5561266"/>
          <a:ext cx="3899296" cy="25638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sdb2</a:t>
          </a:r>
        </a:p>
      </dsp:txBody>
      <dsp:txXfrm>
        <a:off x="4139557" y="5636357"/>
        <a:ext cx="3749114" cy="2413630"/>
      </dsp:txXfrm>
    </dsp:sp>
    <dsp:sp modelId="{3043A3E5-1DFD-4679-BBB1-A24706347EDF}">
      <dsp:nvSpPr>
        <dsp:cNvPr id="0" name=""/>
        <dsp:cNvSpPr/>
      </dsp:nvSpPr>
      <dsp:spPr>
        <a:xfrm>
          <a:off x="8291304" y="2782093"/>
          <a:ext cx="3899296" cy="25638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my-vg</a:t>
          </a:r>
        </a:p>
      </dsp:txBody>
      <dsp:txXfrm>
        <a:off x="8366395" y="2857184"/>
        <a:ext cx="3749114" cy="2413630"/>
      </dsp:txXfrm>
    </dsp:sp>
    <dsp:sp modelId="{6615FE86-8A86-41CA-B075-CFC02499C6D8}">
      <dsp:nvSpPr>
        <dsp:cNvPr id="0" name=""/>
        <dsp:cNvSpPr/>
      </dsp:nvSpPr>
      <dsp:spPr>
        <a:xfrm>
          <a:off x="8291304" y="5561266"/>
          <a:ext cx="3899296" cy="25638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Logical volume</a:t>
          </a:r>
        </a:p>
      </dsp:txBody>
      <dsp:txXfrm>
        <a:off x="8366395" y="5636357"/>
        <a:ext cx="3749114" cy="2413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352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36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992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708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02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4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5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423175" y="3290645"/>
            <a:ext cx="9552328" cy="3335913"/>
            <a:chOff x="139908" y="-386027"/>
            <a:chExt cx="12736438" cy="4447886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139908" y="-386027"/>
              <a:ext cx="12736438" cy="2954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15.A IDENTIFYING FILE SYSTEMS AND DEVICES 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139908" y="256862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identify a directory in the file system hierarchy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on which device it is stored.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861005"/>
            <a:ext cx="10666939" cy="4693681"/>
            <a:chOff x="0" y="1109741"/>
            <a:chExt cx="14222585" cy="625824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1109741"/>
              <a:ext cx="12590988" cy="1181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Free memory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5299725"/>
              <a:ext cx="1422258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600" b="0" i="0" u="none" strike="noStrike" cap="none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~]$ free -m</a:t>
              </a:r>
              <a:endParaRPr lang="en-US" sz="36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1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69349" y="476770"/>
            <a:ext cx="11038382" cy="147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Files on Filesystem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D83A6D-83D4-9524-4B79-BE0230CED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616257"/>
              </p:ext>
            </p:extLst>
          </p:nvPr>
        </p:nvGraphicFramePr>
        <p:xfrm>
          <a:off x="1339122" y="2650594"/>
          <a:ext cx="2858124" cy="52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7C532E-18C0-73C6-1280-55290C820701}"/>
              </a:ext>
            </a:extLst>
          </p:cNvPr>
          <p:cNvSpPr txBox="1"/>
          <p:nvPr/>
        </p:nvSpPr>
        <p:spPr>
          <a:xfrm>
            <a:off x="2294652" y="7143968"/>
            <a:ext cx="152899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ym typeface="Wingdings 2" panose="05020102010507070707" pitchFamily="18" charset="2"/>
              </a:rPr>
              <a:t></a:t>
            </a:r>
            <a:endParaRPr lang="en-US" sz="199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062CE8-9A5B-D137-FE09-C8BB6F03E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25828"/>
              </p:ext>
            </p:extLst>
          </p:nvPr>
        </p:nvGraphicFramePr>
        <p:xfrm>
          <a:off x="7246509" y="2429534"/>
          <a:ext cx="3116931" cy="594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2B28893-3305-166D-3C30-3C5D86549C84}"/>
              </a:ext>
            </a:extLst>
          </p:cNvPr>
          <p:cNvCxnSpPr/>
          <p:nvPr/>
        </p:nvCxnSpPr>
        <p:spPr>
          <a:xfrm flipV="1">
            <a:off x="4045432" y="6688122"/>
            <a:ext cx="6063942" cy="2335193"/>
          </a:xfrm>
          <a:prstGeom prst="bentConnector3">
            <a:avLst>
              <a:gd name="adj1" fmla="val 11328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B4C7F1-C8CA-4E0A-09CF-561D7C7EAA9E}"/>
              </a:ext>
            </a:extLst>
          </p:cNvPr>
          <p:cNvCxnSpPr/>
          <p:nvPr/>
        </p:nvCxnSpPr>
        <p:spPr>
          <a:xfrm>
            <a:off x="3059150" y="7704944"/>
            <a:ext cx="0" cy="67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69349" y="476770"/>
            <a:ext cx="11038382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File Systems and Mount Points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8AF0526-AD59-721F-A038-346AFC0EF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390536"/>
              </p:ext>
            </p:extLst>
          </p:nvPr>
        </p:nvGraphicFramePr>
        <p:xfrm>
          <a:off x="554636" y="2326719"/>
          <a:ext cx="11553095" cy="718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507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4431983"/>
            <a:chOff x="-2858493" y="1358140"/>
            <a:chExt cx="15449493" cy="5909310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590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Low-level access to storage devices in Linux is provided by a special type of file called </a:t>
              </a: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block device</a:t>
              </a:r>
              <a:endParaRPr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74AEBC-52E5-0155-62AF-975E62DE6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120916"/>
              </p:ext>
            </p:extLst>
          </p:nvPr>
        </p:nvGraphicFramePr>
        <p:xfrm>
          <a:off x="674557" y="659567"/>
          <a:ext cx="15733843" cy="854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AF5276-B71F-B137-DFCF-A6A27CD9ED43}"/>
              </a:ext>
            </a:extLst>
          </p:cNvPr>
          <p:cNvSpPr txBox="1"/>
          <p:nvPr/>
        </p:nvSpPr>
        <p:spPr>
          <a:xfrm>
            <a:off x="674557" y="479685"/>
            <a:ext cx="1657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File Systems, Storage,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351805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F5276-B71F-B137-DFCF-A6A27CD9ED43}"/>
              </a:ext>
            </a:extLst>
          </p:cNvPr>
          <p:cNvSpPr txBox="1"/>
          <p:nvPr/>
        </p:nvSpPr>
        <p:spPr>
          <a:xfrm>
            <a:off x="674557" y="479685"/>
            <a:ext cx="1657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Disk Partitions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E3AE14-8EA4-B4BC-5900-74DCA59F2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074357"/>
              </p:ext>
            </p:extLst>
          </p:nvPr>
        </p:nvGraphicFramePr>
        <p:xfrm>
          <a:off x="3048000" y="1597769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888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CDB7A8-DF88-572B-1591-6015929E8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64430"/>
              </p:ext>
            </p:extLst>
          </p:nvPr>
        </p:nvGraphicFramePr>
        <p:xfrm>
          <a:off x="2725434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027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2017000"/>
            <a:ext cx="10666939" cy="7570640"/>
            <a:chOff x="-14892" y="1317734"/>
            <a:chExt cx="14222585" cy="10094190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2" y="1317734"/>
              <a:ext cx="12590988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overview of local and remote file system devices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5572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df</a:t>
              </a:r>
              <a:endPara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4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4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4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4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df</a:t>
              </a:r>
              <a:r>
                <a:rPr lang="en-US" sz="24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 h</a:t>
              </a:r>
              <a:endParaRPr lang="en-US" sz="2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Filesystem 1K-blocks Used Available Use% Mounted 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devtmpfs</a:t>
              </a: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912584 0 912584 0% /dev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tmpfs</a:t>
              </a: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936516 0 936516 0% /dev/</a:t>
              </a: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shm</a:t>
              </a:r>
              <a:endPara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tmpfs</a:t>
              </a: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936516 16812 919704 2% /run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tmpfs</a:t>
              </a: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936516 0 936516 0% /sys/fs/</a:t>
              </a: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cgroup</a:t>
              </a:r>
              <a:endPara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/dev/vda3 8377344 1411332 6966012 17% 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/dev/vda1 1038336 169896 868440 17% /boot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tmpfs</a:t>
              </a:r>
              <a:r>
                <a:rPr lang="en-US" sz="1800" b="0" i="0" u="none" strike="noStrike" cap="none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 187300 0 187300 0% /run/user/1000</a:t>
              </a:r>
              <a:endParaRPr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861005"/>
            <a:ext cx="10666939" cy="5469278"/>
            <a:chOff x="0" y="1109741"/>
            <a:chExt cx="14222585" cy="729237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1109741"/>
              <a:ext cx="12590988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Space used by certain directory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5299725"/>
              <a:ext cx="1422258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du /path/to/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dir</a:t>
              </a:r>
              <a:endPara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du -h /path/to/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+mj-lt"/>
                  <a:ea typeface="Montserrat"/>
                  <a:cs typeface="Montserrat"/>
                  <a:sym typeface="Montserrat"/>
                </a:rPr>
                <a:t>dir</a:t>
              </a:r>
              <a:endParaRPr lang="en-US" sz="36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15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316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2022-06-09T13:50:45Z</dcterms:modified>
</cp:coreProperties>
</file>