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58" r:id="rId3"/>
    <p:sldId id="262" r:id="rId4"/>
    <p:sldId id="277" r:id="rId5"/>
    <p:sldId id="297" r:id="rId6"/>
    <p:sldId id="298" r:id="rId7"/>
    <p:sldId id="299" r:id="rId8"/>
    <p:sldId id="296" r:id="rId9"/>
    <p:sldId id="300" r:id="rId10"/>
    <p:sldId id="301" r:id="rId11"/>
    <p:sldId id="302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guNyfCTLem7bWVLIQkVXQyupQ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6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6010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5815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2877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9523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4562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2615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310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5" name="Google Shape;115;p6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6" name="Google Shape;116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6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3" name="Google Shape;123;p6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6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5" name="Google Shape;125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6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"/>
          <p:cNvGrpSpPr/>
          <p:nvPr/>
        </p:nvGrpSpPr>
        <p:grpSpPr>
          <a:xfrm>
            <a:off x="6198322" y="2903955"/>
            <a:ext cx="9552328" cy="3919128"/>
            <a:chOff x="0" y="0"/>
            <a:chExt cx="12736438" cy="5225506"/>
          </a:xfrm>
        </p:grpSpPr>
        <p:sp>
          <p:nvSpPr>
            <p:cNvPr id="194" name="Google Shape;194;p2"/>
            <p:cNvSpPr txBox="1"/>
            <p:nvPr/>
          </p:nvSpPr>
          <p:spPr>
            <a:xfrm>
              <a:off x="0" y="0"/>
              <a:ext cx="12736438" cy="3939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15.B Mounting &amp; Unmounting FS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0" y="3732276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access the contents of file systems by adding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and removing file systems from the file system hierarchy.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>
            <a:spLocks noGrp="1"/>
          </p:cNvSpPr>
          <p:nvPr>
            <p:ph type="ftr" idx="11"/>
          </p:nvPr>
        </p:nvSpPr>
        <p:spPr>
          <a:xfrm>
            <a:off x="2014928" y="992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sldNum" idx="12"/>
          </p:nvPr>
        </p:nvSpPr>
        <p:spPr>
          <a:xfrm>
            <a:off x="16154400" y="992187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0" y="2310676"/>
            <a:ext cx="10666940" cy="4273754"/>
            <a:chOff x="-14893" y="1709302"/>
            <a:chExt cx="14222586" cy="5698341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4893" y="1709302"/>
              <a:ext cx="13879774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unmounting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6373513"/>
              <a:ext cx="14222585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lsof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/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mnt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/data</a:t>
              </a:r>
              <a:endPara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17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3198873" y="2174319"/>
            <a:ext cx="11587120" cy="1812805"/>
            <a:chOff x="-2252040" y="-161434"/>
            <a:chExt cx="15449493" cy="2417071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-2252040" y="-161434"/>
              <a:ext cx="15449493" cy="1772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72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Mount</a:t>
              </a: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" name="Google Shape;284;p7">
            <a:extLst>
              <a:ext uri="{FF2B5EF4-FFF2-40B4-BE49-F238E27FC236}">
                <a16:creationId xmlns:a16="http://schemas.microsoft.com/office/drawing/2014/main" id="{A2749319-9239-9890-A031-5D01FFC06351}"/>
              </a:ext>
            </a:extLst>
          </p:cNvPr>
          <p:cNvSpPr txBox="1"/>
          <p:nvPr/>
        </p:nvSpPr>
        <p:spPr>
          <a:xfrm>
            <a:off x="2744033" y="4350299"/>
            <a:ext cx="13512800" cy="299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5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the name of the device file in /dev</a:t>
            </a: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5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UUID written to the file system, universally-unique identifier.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0" y="721719"/>
            <a:ext cx="10666940" cy="8279659"/>
            <a:chOff x="-14893" y="-409308"/>
            <a:chExt cx="14222586" cy="11039549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4893" y="-409308"/>
              <a:ext cx="12590988" cy="393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Identifying the Block Device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4254903"/>
              <a:ext cx="14222585" cy="63753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40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40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40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lsblk</a:t>
              </a:r>
              <a:endParaRPr lang="en-US" sz="40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NAME MAJ:MIN RM SIZE RO TYPE MOUNTPOINT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vda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253:0 0 12G 0 disk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├─vda1 253:1 0 1G 0 part /boot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├─vda2 253:2 0 1G 0 part [SWAP]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└─vda3 253:3 0 11G 0 part /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vdb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253:16 0 64G 0 disk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└─vdb1 253:17 0 64G 0 part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0" y="2310676"/>
            <a:ext cx="10666940" cy="4359931"/>
            <a:chOff x="-14893" y="1709302"/>
            <a:chExt cx="14222586" cy="5813243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4893" y="1709302"/>
              <a:ext cx="13879774" cy="393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Mounting by Block Device Name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6373513"/>
              <a:ext cx="14222585" cy="11490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40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mount /dev/vdb1 /</a:t>
              </a:r>
              <a:r>
                <a:rPr lang="en-US" sz="40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mnt</a:t>
              </a:r>
              <a:r>
                <a:rPr lang="en-US" sz="40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/data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12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0" y="2310676"/>
            <a:ext cx="10666940" cy="6988343"/>
            <a:chOff x="-14893" y="1709302"/>
            <a:chExt cx="14222586" cy="9317794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4893" y="1709302"/>
              <a:ext cx="13879774" cy="393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Mounting by File-system UUID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6373513"/>
              <a:ext cx="14222585" cy="46535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lsblk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-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fp</a:t>
              </a:r>
              <a:endParaRPr lang="en-US" sz="36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NAME FSTYPE LABEL UUID MOUNTPOINT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/dev/</a:t>
              </a:r>
              <a:r>
                <a:rPr lang="en-US" sz="18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vda</a:t>
              </a:r>
              <a:endParaRPr lang="en-US" sz="18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├─/dev/vda1 </a:t>
              </a:r>
              <a:r>
                <a:rPr lang="en-US" sz="18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xfs</a:t>
              </a:r>
              <a:r>
                <a:rPr lang="en-US" sz="18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23ea8803-a396-494a-8e95-1538a53b821c /boot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├─/dev/vda2 swap cdf61ded-534c-4bd6-b458-cab18b1a72ea [SWAP]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└─/dev/vda3 </a:t>
              </a:r>
              <a:r>
                <a:rPr lang="en-US" sz="18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xfs</a:t>
              </a:r>
              <a:r>
                <a:rPr lang="en-US" sz="18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44330f15-2f9d-4745-ae2e-20844f22762d /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/dev/</a:t>
              </a:r>
              <a:r>
                <a:rPr lang="en-US" sz="18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vdb</a:t>
              </a:r>
              <a:endParaRPr lang="en-US" sz="1800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└─/dev/vdb1 </a:t>
              </a:r>
              <a:r>
                <a:rPr lang="en-US" sz="18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xfs</a:t>
              </a:r>
              <a:r>
                <a:rPr lang="en-US" sz="18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46f543fd-78c9-4526-a857-244811be2d88</a:t>
              </a:r>
              <a:endPara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439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0" y="2310676"/>
            <a:ext cx="10666940" cy="5049351"/>
            <a:chOff x="-14893" y="1709302"/>
            <a:chExt cx="14222586" cy="6732470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4893" y="1709302"/>
              <a:ext cx="13879774" cy="393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Mounting by File-system UUID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6373513"/>
              <a:ext cx="14222585" cy="2068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~]# mount UUID="46f543fd-78c9-4526-a857-244811be2d88" /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mnt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/data</a:t>
              </a:r>
              <a:endPara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11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4422375" y="2766762"/>
            <a:ext cx="9443250" cy="3914918"/>
            <a:chOff x="0" y="-1208738"/>
            <a:chExt cx="12591000" cy="5219889"/>
          </a:xfrm>
        </p:grpSpPr>
        <p:sp>
          <p:nvSpPr>
            <p:cNvPr id="284" name="Google Shape;284;p7"/>
            <p:cNvSpPr txBox="1"/>
            <p:nvPr/>
          </p:nvSpPr>
          <p:spPr>
            <a:xfrm>
              <a:off x="0" y="-1208738"/>
              <a:ext cx="12591000" cy="52198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44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AUTOMATIC MOUNTING OF REMOVABLE STORAGE</a:t>
              </a:r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44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DEVICES</a:t>
              </a:r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endParaRPr lang="en-US" sz="360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3600" dirty="0">
                  <a:solidFill>
                    <a:srgbClr val="17161C"/>
                  </a:solidFill>
                  <a:latin typeface="Montserrat"/>
                  <a:sym typeface="Montserrat"/>
                </a:rPr>
                <a:t>/run/media/USERNAME/LABEL</a:t>
              </a:r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endPara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1853476"/>
              <a:ext cx="12591000" cy="40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>
            <a:spLocks noGrp="1"/>
          </p:cNvSpPr>
          <p:nvPr>
            <p:ph type="ftr" idx="11"/>
          </p:nvPr>
        </p:nvSpPr>
        <p:spPr>
          <a:xfrm>
            <a:off x="0" y="99205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Admin I - Mohamed Fakhruldeen</a:t>
            </a: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14123233" y="992052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0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0" y="2310676"/>
            <a:ext cx="10666940" cy="4467653"/>
            <a:chOff x="-14893" y="1709302"/>
            <a:chExt cx="14222586" cy="5956873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4893" y="1709302"/>
              <a:ext cx="13879774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unmounting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6373513"/>
              <a:ext cx="14222585" cy="1292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umount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/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mnt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/data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6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1"/>
          <p:cNvGrpSpPr/>
          <p:nvPr/>
        </p:nvGrpSpPr>
        <p:grpSpPr>
          <a:xfrm>
            <a:off x="6592360" y="2310676"/>
            <a:ext cx="10666940" cy="6018847"/>
            <a:chOff x="-14893" y="1709302"/>
            <a:chExt cx="14222586" cy="8025132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-14893" y="1709302"/>
              <a:ext cx="13879774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unmounting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-14892" y="6373513"/>
              <a:ext cx="14222585" cy="3360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~]# cd /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mnt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/data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data]# 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umount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/</a:t>
              </a:r>
              <a:r>
                <a:rPr lang="en-US" sz="3600" b="0" i="0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mnt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/data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800" b="0" i="1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umount</a:t>
              </a:r>
              <a:r>
                <a:rPr lang="en-US" sz="2800" b="0" i="1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/</a:t>
              </a:r>
              <a:r>
                <a:rPr lang="en-US" sz="2800" b="0" i="1" u="none" strike="noStrike" cap="none" dirty="0" err="1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mnt</a:t>
              </a:r>
              <a:r>
                <a:rPr lang="en-US" sz="2800" b="0" i="1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/data: target is busy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1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1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495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295</Words>
  <Application>Microsoft Office PowerPoint</Application>
  <PresentationFormat>Custom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Montserrat</vt:lpstr>
      <vt:lpstr>Arial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3</cp:revision>
  <dcterms:modified xsi:type="dcterms:W3CDTF">2022-06-01T20:11:49Z</dcterms:modified>
</cp:coreProperties>
</file>