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8" r:id="rId3"/>
    <p:sldId id="264" r:id="rId4"/>
    <p:sldId id="277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288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146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938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82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898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4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41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969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799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3331206"/>
            <a:chOff x="0" y="0"/>
            <a:chExt cx="12736438" cy="4441610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15.C LOCATING FILES ON THE SYSTEM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2948380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search for files on mounted file systems using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 and locate.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5906776"/>
            <a:chOff x="-14892" y="-9525"/>
            <a:chExt cx="14222585" cy="7875705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0" y="2499597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size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4419081"/>
              <a:ext cx="14222585" cy="3447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find /home -size 10M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find /home -size +10G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find /home –size -10k</a:t>
              </a:r>
              <a:endParaRPr sz="40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25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5906776"/>
            <a:chOff x="-14892" y="-9525"/>
            <a:chExt cx="14222585" cy="7875705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0" y="2499597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modification time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4419081"/>
              <a:ext cx="14222585" cy="3447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find /home -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mmin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120 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find /home -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mmin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+200 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find /home -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mmin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-150</a:t>
              </a:r>
              <a:endParaRPr sz="40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68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6768551"/>
            <a:chOff x="-14893" y="-9525"/>
            <a:chExt cx="14222584" cy="9024739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0" y="2499597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file type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3" y="4419081"/>
              <a:ext cx="14222584" cy="4596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find /home -type d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find /home -type l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find /home -type b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find /home -type f -links +1</a:t>
              </a:r>
              <a:endParaRPr sz="40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8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1028700" y="1401765"/>
            <a:ext cx="1105337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</a:t>
            </a:r>
            <a:endParaRPr sz="7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2382173" y="4770128"/>
            <a:ext cx="8125931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locate</a:t>
            </a:r>
            <a:r>
              <a:rPr lang="en-US" sz="4000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command searches a pre-generated index (mlocate)</a:t>
            </a:r>
            <a:endParaRPr sz="36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2382174" y="6837136"/>
            <a:ext cx="7719098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find</a:t>
            </a:r>
            <a:r>
              <a:rPr lang="en-US" sz="4000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command searches for files in real time</a:t>
            </a:r>
            <a:endParaRPr sz="40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8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28"/>
          <p:cNvGrpSpPr/>
          <p:nvPr/>
        </p:nvGrpSpPr>
        <p:grpSpPr>
          <a:xfrm>
            <a:off x="1334777" y="4822713"/>
            <a:ext cx="769354" cy="806061"/>
            <a:chOff x="-1253" y="-38623"/>
            <a:chExt cx="1566521" cy="1641261"/>
          </a:xfrm>
        </p:grpSpPr>
        <p:sp>
          <p:nvSpPr>
            <p:cNvPr id="338" name="Google Shape;338;p28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40" name="Google Shape;340;p28"/>
          <p:cNvGrpSpPr/>
          <p:nvPr/>
        </p:nvGrpSpPr>
        <p:grpSpPr>
          <a:xfrm>
            <a:off x="1334777" y="6877115"/>
            <a:ext cx="769354" cy="806061"/>
            <a:chOff x="-1253" y="-38623"/>
            <a:chExt cx="1566521" cy="1641261"/>
          </a:xfrm>
        </p:grpSpPr>
        <p:sp>
          <p:nvSpPr>
            <p:cNvPr id="341" name="Google Shape;341;p28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47" name="Google Shape;347;p28"/>
          <p:cNvSpPr txBox="1"/>
          <p:nvPr/>
        </p:nvSpPr>
        <p:spPr>
          <a:xfrm>
            <a:off x="1319244" y="3666491"/>
            <a:ext cx="1030386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4400" b="1" dirty="0"/>
              <a:t>2 Commands</a:t>
            </a:r>
            <a:endParaRPr sz="4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8" descr="Open Source Svg - Open Source Tools Clipart (#957598) - PinClipa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223065" y="7268023"/>
            <a:ext cx="3036236" cy="196573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8"/>
          <p:cNvSpPr txBox="1">
            <a:spLocks noGrp="1"/>
          </p:cNvSpPr>
          <p:nvPr>
            <p:ph type="ftr" idx="11"/>
          </p:nvPr>
        </p:nvSpPr>
        <p:spPr>
          <a:xfrm>
            <a:off x="60804" y="98271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ldNum" idx="12"/>
          </p:nvPr>
        </p:nvSpPr>
        <p:spPr>
          <a:xfrm>
            <a:off x="10885358" y="982715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5162267"/>
            <a:chOff x="-14892" y="-9525"/>
            <a:chExt cx="14222585" cy="6883025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377" y="3616959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mlocate database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updatedb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5162267"/>
            <a:chOff x="-14892" y="-9525"/>
            <a:chExt cx="14222585" cy="6883025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locate passwd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23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6368751"/>
            <a:chOff x="-14892" y="-9525"/>
            <a:chExt cx="14222585" cy="8491671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2642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it-IT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[root@host ~]# locate -i passwd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it-IT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[root@host ~]# locate –n 5 passwd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it-IT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5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7144346"/>
            <a:chOff x="-14892" y="-9525"/>
            <a:chExt cx="14222585" cy="9525799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0" y="2499597"/>
              <a:ext cx="12591000" cy="223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user invoking the find command must have read and execute permission on a directory to examine its contents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68"/>
              <a:ext cx="14222585" cy="3676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find   WHERE   WHAT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find / -name sshd_config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find / -name '*.txt'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66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5593152"/>
            <a:chOff x="-14892" y="-9525"/>
            <a:chExt cx="14222585" cy="7457539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0" y="2499597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Case insensitive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68"/>
              <a:ext cx="14222585" cy="1608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find   / -iname “text”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85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9471137"/>
            <a:chOff x="-14892" y="-9525"/>
            <a:chExt cx="14222585" cy="12628188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0" y="2499597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owner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68"/>
              <a:ext cx="14222585" cy="677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find   / -user USERNAME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find   / -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uid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1000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find   / -group GROUPNAME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find   / -gid 1000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find / -user M -group 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1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7630325"/>
            <a:chOff x="-14892" y="-9525"/>
            <a:chExt cx="14222585" cy="10173771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0" y="2499597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permission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4419081"/>
              <a:ext cx="14222585" cy="5745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find /home -perm 764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# at least!</a:t>
              </a:r>
              <a:endParaRPr lang="en-US" sz="4000" b="0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find /home -perm -324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dirty="0">
                  <a:solidFill>
                    <a:schemeClr val="bg1"/>
                  </a:solidFill>
                  <a:latin typeface="+mj-lt"/>
                  <a:sym typeface="Montserrat"/>
                </a:rPr>
                <a:t># or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40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0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find /home -perm /442</a:t>
              </a:r>
              <a:endParaRPr sz="40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69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391</Words>
  <Application>Microsoft Office PowerPoint</Application>
  <PresentationFormat>Custom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2022-06-09T13:54:06Z</dcterms:modified>
</cp:coreProperties>
</file>