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3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" panose="020B0604020202020204" charset="-52"/>
      <p:regular r:id="rId15"/>
      <p:bold r:id="rId16"/>
      <p:italic r:id="rId17"/>
      <p:boldItalic r:id="rId18"/>
    </p:embeddedFont>
    <p:embeddedFont>
      <p:font typeface="Robo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sY6liTKixlhmEUKvV6eXWzAjR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 snapToGrid="0">
      <p:cViewPr>
        <p:scale>
          <a:sx n="100" d="100"/>
          <a:sy n="100" d="100"/>
        </p:scale>
        <p:origin x="-516" y="-22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customschemas.google.com/relationships/presentationmetadata" Target="meta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72887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494119" y="1292994"/>
            <a:ext cx="4125000" cy="607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ru-RU" sz="3500" b="1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Мини</a:t>
            </a:r>
            <a:r>
              <a:rPr lang="ru-RU" sz="3000" b="1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3500" b="1" dirty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П</a:t>
            </a:r>
            <a:r>
              <a:rPr lang="ru-RU" sz="3500" b="1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иццерия</a:t>
            </a:r>
            <a:endParaRPr sz="35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79785" y="47351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Программа Scratch</a:t>
            </a:r>
            <a:endParaRPr sz="700" b="0" i="0" u="none" strike="noStrike" cap="none" dirty="0">
              <a:solidFill>
                <a:srgbClr val="F2F2F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762825"/>
            <a:ext cx="1940529" cy="1414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64469" y="4136231"/>
            <a:ext cx="2185560" cy="104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-7044"/>
            <a:ext cx="2035631" cy="119446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94085" y="4849416"/>
            <a:ext cx="1096800" cy="176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dirty="0" smtClean="0">
                <a:solidFill>
                  <a:srgbClr val="F2F2F2"/>
                </a:solidFill>
                <a:latin typeface="Montserrat"/>
                <a:ea typeface="Montserrat"/>
                <a:cs typeface="Montserrat"/>
                <a:sym typeface="Montserrat"/>
              </a:rPr>
              <a:t>Мини Пиццерия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494119" y="2020233"/>
            <a:ext cx="3799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 smtClean="0">
                <a:solidFill>
                  <a:srgbClr val="5061EC"/>
                </a:solidFill>
                <a:latin typeface="Roboto"/>
                <a:ea typeface="Roboto"/>
                <a:cs typeface="Roboto"/>
                <a:sym typeface="Roboto"/>
              </a:rPr>
              <a:t>Python </a:t>
            </a:r>
            <a:r>
              <a:rPr lang="ru-RU" sz="1800" b="1" dirty="0" smtClean="0">
                <a:solidFill>
                  <a:srgbClr val="5061EC"/>
                </a:solidFill>
                <a:latin typeface="Roboto"/>
                <a:ea typeface="Roboto"/>
                <a:cs typeface="Roboto"/>
                <a:sym typeface="Roboto"/>
              </a:rPr>
              <a:t>Разработчик</a:t>
            </a:r>
            <a:endParaRPr sz="1800" b="1" i="0" u="none" strike="noStrike" cap="none" dirty="0">
              <a:solidFill>
                <a:srgbClr val="5061E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494119" y="2535327"/>
            <a:ext cx="1642500" cy="83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2500" b="1" dirty="0" smtClean="0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Булыгин Макар</a:t>
            </a:r>
            <a:endParaRPr sz="2500" b="1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692854">
            <a:off x="5649059" y="981325"/>
            <a:ext cx="2925382" cy="4785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-21772" y="0"/>
            <a:ext cx="9165900" cy="5143500"/>
          </a:xfrm>
          <a:prstGeom prst="rect">
            <a:avLst/>
          </a:prstGeom>
          <a:solidFill>
            <a:srgbClr val="F759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Мини Пиццерия</a:t>
            </a:r>
            <a:endParaRPr sz="7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745" y="837520"/>
            <a:ext cx="1030594" cy="982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 txBox="1"/>
          <p:nvPr/>
        </p:nvSpPr>
        <p:spPr>
          <a:xfrm>
            <a:off x="417753" y="2229550"/>
            <a:ext cx="8880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Цель</a:t>
            </a: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17750" y="2961850"/>
            <a:ext cx="6525975" cy="564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Цель проекта</a:t>
            </a:r>
            <a:r>
              <a:rPr lang="en" sz="140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40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– обучить сотрудников пиццерии работать с оборудованием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практиковаться</a:t>
            </a:r>
            <a:r>
              <a:rPr lang="ru-RU" sz="1400" i="0" u="none" strike="noStrike" cap="none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в деле пиццемейкера.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-21772" y="0"/>
            <a:ext cx="9165900" cy="5143500"/>
          </a:xfrm>
          <a:prstGeom prst="rect">
            <a:avLst/>
          </a:prstGeom>
          <a:solidFill>
            <a:srgbClr val="F759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Мини Пиццерия</a:t>
            </a:r>
            <a:endParaRPr sz="7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17750" y="1997301"/>
            <a:ext cx="8880000" cy="57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ru-RU" sz="3300" b="1" dirty="0" smtClean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О проекте</a:t>
            </a: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417750" y="2961850"/>
            <a:ext cx="7327200" cy="1502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 игре появляется заказ, по которому нужно сделать пиццу из данных в заказе ингредиентов. Всего есть шесть видов начинки</a:t>
            </a:r>
            <a:r>
              <a:rPr lang="en-US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соус, сыр, </a:t>
            </a:r>
            <a:r>
              <a:rPr lang="ru-RU" dirty="0" err="1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пепперони</a:t>
            </a: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, колбаски,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грибы и курица</a:t>
            </a: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После </a:t>
            </a: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выкладки ингредиентов пиццу нужно отправить в печь,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затем</a:t>
            </a: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появится новый заказ.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0536" y="633431"/>
            <a:ext cx="11334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0" dirty="0" smtClean="0">
                <a:solidFill>
                  <a:schemeClr val="bg1"/>
                </a:solidFill>
              </a:rPr>
              <a:t>🍕</a:t>
            </a:r>
            <a:endParaRPr lang="ru-RU" sz="8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65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3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dirty="0" smtClean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Мини Пиццерия</a:t>
            </a:r>
            <a:endParaRPr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494110" y="633431"/>
            <a:ext cx="212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494110" y="802669"/>
            <a:ext cx="149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7598D"/>
                </a:solidFill>
                <a:latin typeface="Roboto"/>
                <a:ea typeface="Roboto"/>
                <a:cs typeface="Roboto"/>
                <a:sym typeface="Roboto"/>
              </a:rPr>
              <a:t>ЧАСТЬ 1</a:t>
            </a:r>
            <a:endParaRPr sz="1800" b="1" i="0" u="none" strike="noStrike" cap="none" dirty="0">
              <a:solidFill>
                <a:srgbClr val="F759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70" y="1230063"/>
            <a:ext cx="3875607" cy="338123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27" y="841331"/>
            <a:ext cx="3404879" cy="187068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311" y="2798479"/>
            <a:ext cx="3967456" cy="210573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dirty="0" smtClean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Мини Пиццерия</a:t>
            </a:r>
            <a:endParaRPr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4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 txBox="1"/>
          <p:nvPr/>
        </p:nvSpPr>
        <p:spPr>
          <a:xfrm>
            <a:off x="494110" y="633431"/>
            <a:ext cx="212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494110" y="802669"/>
            <a:ext cx="149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7598D"/>
                </a:solidFill>
                <a:latin typeface="Roboto"/>
                <a:ea typeface="Roboto"/>
                <a:cs typeface="Roboto"/>
                <a:sym typeface="Roboto"/>
              </a:rPr>
              <a:t>ЧАСТЬ 2</a:t>
            </a:r>
            <a:endParaRPr sz="1800" b="1" i="0" u="none" strike="noStrike" cap="none" dirty="0">
              <a:solidFill>
                <a:srgbClr val="F759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" y="1772816"/>
            <a:ext cx="4175275" cy="262746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694" y="1842886"/>
            <a:ext cx="4697147" cy="24873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28" y="411957"/>
            <a:ext cx="943479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dirty="0" smtClean="0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rPr>
              <a:t>Мини пиццерия</a:t>
            </a:r>
            <a:endParaRPr sz="700" b="0" i="0" u="none" strike="noStrike" cap="none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900" b="0" i="0" u="none" strike="noStrike" cap="none" dirty="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494110" y="633431"/>
            <a:ext cx="21219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rgbClr val="171717"/>
                </a:solidFill>
                <a:latin typeface="Roboto"/>
                <a:ea typeface="Roboto"/>
                <a:cs typeface="Roboto"/>
                <a:sym typeface="Roboto"/>
              </a:rPr>
              <a:t>РЕЗУЛЬТАТ</a:t>
            </a: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494110" y="802669"/>
            <a:ext cx="14982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7598D"/>
                </a:solidFill>
                <a:latin typeface="Roboto"/>
                <a:ea typeface="Roboto"/>
                <a:cs typeface="Roboto"/>
                <a:sym typeface="Roboto"/>
              </a:rPr>
              <a:t>ЧАСТЬ 3</a:t>
            </a:r>
            <a:endParaRPr sz="1800" b="1" i="0" u="none" strike="noStrike" cap="none" dirty="0">
              <a:solidFill>
                <a:srgbClr val="F7598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85" y="1450828"/>
            <a:ext cx="4117070" cy="3240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367" y="1450828"/>
            <a:ext cx="4129309" cy="324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0" y="8566"/>
            <a:ext cx="9165900" cy="5143500"/>
          </a:xfrm>
          <a:prstGeom prst="rect">
            <a:avLst/>
          </a:prstGeom>
          <a:solidFill>
            <a:srgbClr val="5061E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3000" b="0" i="0" u="none" strike="noStrike" cap="none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30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ru-RU" sz="3000" b="0" i="0" u="none" strike="noStrike" cap="none" dirty="0" smtClean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532624" y="1994550"/>
            <a:ext cx="88800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i="0" u="none" strike="noStrike" cap="none" dirty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Преимущества </a:t>
            </a:r>
            <a:r>
              <a:rPr lang="en" sz="3300" b="1" i="0" u="none" strike="noStrike" cap="none" dirty="0" smtClean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про</a:t>
            </a:r>
            <a:r>
              <a:rPr lang="ru-RU" sz="3300" b="1" i="0" u="none" strike="noStrike" cap="none" dirty="0" smtClean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е</a:t>
            </a:r>
            <a:r>
              <a:rPr lang="en" sz="3300" b="1" i="0" u="none" strike="noStrike" cap="none" dirty="0" smtClean="0">
                <a:solidFill>
                  <a:srgbClr val="F2F2F2"/>
                </a:solidFill>
                <a:latin typeface="Roboto"/>
                <a:ea typeface="Roboto"/>
                <a:cs typeface="Roboto"/>
                <a:sym typeface="Roboto"/>
              </a:rPr>
              <a:t>кта</a:t>
            </a: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6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Мини Пиццерия</a:t>
            </a:r>
            <a:endParaRPr sz="7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6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ru-RU" sz="9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7</a:t>
            </a:r>
            <a:endParaRPr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7750" y="755375"/>
            <a:ext cx="1030600" cy="11469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32624" y="2812746"/>
            <a:ext cx="68243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В игре случайно генерируется заказ, что дает возможность создания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тысяч уникальных пицц. Также проект написан на Модуле </a:t>
            </a:r>
            <a:r>
              <a:rPr lang="en-US" sz="1600" dirty="0" smtClean="0">
                <a:solidFill>
                  <a:schemeClr val="bg1"/>
                </a:solidFill>
              </a:rPr>
              <a:t>Tkinter</a:t>
            </a:r>
            <a:r>
              <a:rPr lang="ru-RU" sz="1600" dirty="0" smtClean="0">
                <a:solidFill>
                  <a:schemeClr val="bg1"/>
                </a:solidFill>
              </a:rPr>
              <a:t>, </a:t>
            </a:r>
          </a:p>
          <a:p>
            <a:r>
              <a:rPr lang="ru-RU" sz="1600" dirty="0">
                <a:solidFill>
                  <a:schemeClr val="bg1"/>
                </a:solidFill>
              </a:rPr>
              <a:t>б</a:t>
            </a:r>
            <a:r>
              <a:rPr lang="ru-RU" sz="1600" dirty="0" smtClean="0">
                <a:solidFill>
                  <a:schemeClr val="bg1"/>
                </a:solidFill>
              </a:rPr>
              <a:t>лагодаря чему </a:t>
            </a:r>
            <a:r>
              <a:rPr lang="ru-RU" sz="1600" dirty="0" smtClean="0">
                <a:solidFill>
                  <a:schemeClr val="bg1"/>
                </a:solidFill>
              </a:rPr>
              <a:t>он прост в использовании, а большинство спрайтов </a:t>
            </a:r>
          </a:p>
          <a:p>
            <a:r>
              <a:rPr lang="ru-RU" sz="1600" dirty="0">
                <a:solidFill>
                  <a:schemeClr val="bg1"/>
                </a:solidFill>
              </a:rPr>
              <a:t>с</a:t>
            </a:r>
            <a:r>
              <a:rPr lang="ru-RU" sz="1600" dirty="0" smtClean="0">
                <a:solidFill>
                  <a:schemeClr val="bg1"/>
                </a:solidFill>
              </a:rPr>
              <a:t>озданы из простых геометрических фигур.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Название проекта</a:t>
            </a:r>
            <a:endParaRPr sz="7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endParaRPr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8"/>
          <p:cNvSpPr/>
          <p:nvPr/>
        </p:nvSpPr>
        <p:spPr>
          <a:xfrm>
            <a:off x="0" y="0"/>
            <a:ext cx="9165900" cy="5143500"/>
          </a:xfrm>
          <a:prstGeom prst="rect">
            <a:avLst/>
          </a:prstGeom>
          <a:solidFill>
            <a:srgbClr val="F7598D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0" y="1256006"/>
            <a:ext cx="91440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41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Благодарю за внимание!</a:t>
            </a:r>
            <a:endParaRPr sz="110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9030" y="411957"/>
            <a:ext cx="943477" cy="22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8"/>
          <p:cNvSpPr txBox="1"/>
          <p:nvPr/>
        </p:nvSpPr>
        <p:spPr>
          <a:xfrm>
            <a:off x="294085" y="4849416"/>
            <a:ext cx="1096800" cy="1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ru-RU" sz="700" dirty="0" smtClean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Мини Пиццерия</a:t>
            </a:r>
            <a:endParaRPr sz="700" i="0" u="none" strike="noStrike" cap="none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8"/>
          <p:cNvSpPr txBox="1"/>
          <p:nvPr/>
        </p:nvSpPr>
        <p:spPr>
          <a:xfrm>
            <a:off x="656510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9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31279" y="2304215"/>
            <a:ext cx="2259798" cy="2463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</TotalTime>
  <Words>155</Words>
  <Application>Microsoft Office PowerPoint</Application>
  <PresentationFormat>Экран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Montserrat</vt:lpstr>
      <vt:lpstr>Roboto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Home</cp:lastModifiedBy>
  <cp:revision>11</cp:revision>
  <dcterms:modified xsi:type="dcterms:W3CDTF">2024-11-03T14:32:44Z</dcterms:modified>
</cp:coreProperties>
</file>