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9229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3fffc8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2f3fffc8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fffc85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f3fffc85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fffc85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f3fffc85a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3fffc85a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f3fffc85a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fffc85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f3fffc85a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3fffc85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f3fffc85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3fffc85a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f3fffc85a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3fffc85a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f3fffc85a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4129" y="732854"/>
            <a:ext cx="6130639" cy="83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5000" b="1" dirty="0" smtClean="0">
                <a:solidFill>
                  <a:srgbClr val="171717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Яблочко</a:t>
            </a:r>
            <a:endParaRPr sz="5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79785" y="47351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b="0" i="0" u="none" strike="noStrike" cap="none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 Scratch</a:t>
            </a:r>
            <a:endParaRPr sz="700" b="0" i="0" u="none" strike="noStrike" cap="none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4095" y="1705859"/>
            <a:ext cx="54699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ru-RU" sz="24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разработчик</a:t>
            </a:r>
            <a:endParaRPr sz="2400" b="1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94095" y="2353220"/>
            <a:ext cx="282510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0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Булыгин Макар</a:t>
            </a:r>
            <a:endParaRPr sz="2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79" y="2541718"/>
            <a:ext cx="3174040" cy="26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0" i="0" u="none" strike="noStrike" cap="none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0" i="0" u="none" strike="noStrike" cap="none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45" y="837520"/>
            <a:ext cx="1030594" cy="9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17753" y="2229550"/>
            <a:ext cx="8880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</a:t>
            </a:r>
            <a:endParaRPr sz="11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17750" y="2961850"/>
            <a:ext cx="7327200" cy="106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Онлайн – магазину товаров для дома </a:t>
            </a:r>
            <a:r>
              <a:rPr lang="en-US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Яблочко</a:t>
            </a:r>
            <a:r>
              <a:rPr lang="en-US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потребовался </a:t>
            </a:r>
            <a:r>
              <a:rPr lang="ru-RU" dirty="0" err="1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Телеграм</a:t>
            </a:r>
            <a:r>
              <a:rPr lang="ru-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– бот,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i="0" u="none" strike="noStrike" cap="none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С помощью которого он сможет раздавать </a:t>
            </a:r>
            <a:r>
              <a:rPr lang="ru-RU" sz="1400" i="0" u="none" strike="noStrike" cap="none" dirty="0" err="1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промокоды</a:t>
            </a:r>
            <a:r>
              <a:rPr lang="ru-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i="0" u="none" strike="noStrike" cap="none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Действия происходят на раскопках древнего города, где участники выкапывают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Различные ресурсы и </a:t>
            </a:r>
            <a:r>
              <a:rPr lang="ru-RU" dirty="0" err="1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промокоды</a:t>
            </a:r>
            <a:r>
              <a:rPr lang="ru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 i="0" u="none" strike="noStrike" cap="none" dirty="0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65315"/>
            <a:ext cx="9165900" cy="5143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1400" b="1" i="1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1400" b="1" i="1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1400" b="1" i="1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dirty="0">
                <a:solidFill>
                  <a:srgbClr val="17171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 b="0" i="0" u="none" strike="noStrike" cap="none" dirty="0">
              <a:solidFill>
                <a:srgbClr val="1717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7753" y="837520"/>
            <a:ext cx="1042934" cy="9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17753" y="2229550"/>
            <a:ext cx="8880000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 проекте</a:t>
            </a:r>
            <a:endParaRPr sz="1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753" y="3018520"/>
            <a:ext cx="7906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После запуска бота сразу выводится стартовое сообщение с большой кнопкой 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“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КОПАТЬ</a:t>
            </a:r>
            <a:r>
              <a:rPr lang="en-US" dirty="0" smtClean="0">
                <a:latin typeface="Roboto" panose="020B0604020202020204" charset="0"/>
                <a:ea typeface="Roboto" panose="020B0604020202020204" charset="0"/>
              </a:rPr>
              <a:t>”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По нажатию бот присылает сообщение с предметом который вы выкопали, или же,</a:t>
            </a:r>
          </a:p>
          <a:p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С шансом в 5% - секретный </a:t>
            </a:r>
            <a:r>
              <a:rPr lang="ru-RU" dirty="0" err="1" smtClean="0">
                <a:latin typeface="Roboto" panose="020B0604020202020204" charset="0"/>
                <a:ea typeface="Roboto" panose="020B0604020202020204" charset="0"/>
              </a:rPr>
              <a:t>промокод</a:t>
            </a:r>
            <a:endParaRPr lang="ru-RU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b="0" i="0" u="none" strike="noStrike" cap="none" dirty="0" smtClean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ЧАСТЬ 1</a:t>
            </a:r>
            <a:endParaRPr sz="1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" y="1183708"/>
            <a:ext cx="6650767" cy="3444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dirty="0" smtClean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ЧАСТЬ 2</a:t>
            </a:r>
            <a:endParaRPr sz="1800" b="1" i="0" u="none" strike="noStrike" cap="none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0" y="1225484"/>
            <a:ext cx="5588413" cy="3541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dirty="0" smtClean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ЧАСТЬ 3</a:t>
            </a:r>
            <a:endParaRPr sz="1800" b="1" i="0" u="none" strike="noStrike" cap="none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2" y="1268959"/>
            <a:ext cx="4143204" cy="30561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268959"/>
            <a:ext cx="4287090" cy="1944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17753" y="2229550"/>
            <a:ext cx="8880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" sz="33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Преимущества проекта</a:t>
            </a:r>
            <a:endParaRPr sz="1100" i="0" u="none" strike="noStrike" cap="none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17750" y="2961850"/>
            <a:ext cx="7327200" cy="13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Проект очень легок в освоении, ведь весь интерфейс – это всего одна большая кнопка. </a:t>
            </a:r>
            <a:endParaRPr lang="ru-RU" i="0" u="none" strike="noStrike" cap="none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 </a:t>
            </a:r>
            <a:r>
              <a:rPr lang="ru-RU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сообщения наполнены </a:t>
            </a:r>
            <a:r>
              <a:rPr lang="ru-RU" i="0" u="none" strike="noStrike" cap="none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эмодзи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так что в чат становится приятно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смотреть.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Один человек сможет выкопать только один </a:t>
            </a:r>
            <a:r>
              <a:rPr lang="ru-RU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промокод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чтобы не разорить магазин.</a:t>
            </a:r>
            <a:endParaRPr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Яблочко</a:t>
            </a:r>
            <a:endParaRPr sz="7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50" y="755375"/>
            <a:ext cx="1030600" cy="114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проекта</a:t>
            </a:r>
            <a:endParaRPr sz="7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0" y="1256006"/>
            <a:ext cx="9144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ru" sz="41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Благодарю за внимание!</a:t>
            </a:r>
            <a:endParaRPr sz="1100" i="0" u="none" strike="noStrike" cap="none">
              <a:solidFill>
                <a:srgbClr val="1717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" sz="7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Яблочко</a:t>
            </a:r>
            <a:endParaRPr sz="7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2101" y="2304225"/>
            <a:ext cx="2259798" cy="246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158</Words>
  <Application>Microsoft Office PowerPoint</Application>
  <PresentationFormat>Экран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Roboto</vt:lpstr>
      <vt:lpstr>Calibri</vt:lpstr>
      <vt:lpstr>Montserrat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8</cp:revision>
  <dcterms:modified xsi:type="dcterms:W3CDTF">2025-04-02T16:09:15Z</dcterms:modified>
</cp:coreProperties>
</file>