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d2eb1a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d2eb1a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bee0475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bee0475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ee0475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ee0475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bee0475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bee0475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bee0475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bee0475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ee0475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bee0475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ee0475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ee0475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“Список дел”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5275"/>
            <a:ext cx="59262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Исполнитель: команда №9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Руководители: Латыпова Дина Сергеевна, Фадеева Екатерина Владимировна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Заказчик: Цапаев Артем Алексеевич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технического задания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0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Необходимо написать программу «Список дел», предназначенную для управления задачами.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У пользователя должна быть возможность редактировать, удалять и добавлять задачи, создавать различные группы для общих дел и включать/исключать участников оттуда.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863" y="1139800"/>
            <a:ext cx="2390874" cy="293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100" y="1170125"/>
            <a:ext cx="2531199" cy="28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аналитика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26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Работа с заказчиком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дизайна проекта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Разработка ТЗ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Учитывание пожеланий заказчика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Доработка деталей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Работа с документацией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Введение команды в предметную область</a:t>
            </a:r>
            <a:br>
              <a:rPr lang="ru" sz="1600"/>
            </a:b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-24710" l="13662" r="13662" t="24710"/>
          <a:stretch/>
        </p:blipFill>
        <p:spPr>
          <a:xfrm flipH="1">
            <a:off x="7368975" y="2847025"/>
            <a:ext cx="1662300" cy="304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 rot="-3482513">
            <a:off x="7177969" y="2925603"/>
            <a:ext cx="42395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 - 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 rot="-2008394">
            <a:off x="7283229" y="2645120"/>
            <a:ext cx="835468" cy="431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Мария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 rot="-4447612">
            <a:off x="6681958" y="3463969"/>
            <a:ext cx="1078213" cy="430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аналитик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 rot="-5759646">
            <a:off x="6745709" y="4197309"/>
            <a:ext cx="723958" cy="431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Наш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3051" r="0" t="0"/>
          <a:stretch/>
        </p:blipFill>
        <p:spPr>
          <a:xfrm>
            <a:off x="3942025" y="2727524"/>
            <a:ext cx="2710125" cy="10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19" y="445019"/>
            <a:ext cx="4092600" cy="2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разработчика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231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анализ технического задания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изучение программ для работы с базой данных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создание базы данных, написание кода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-11674" l="-3470" r="14494" t="7529"/>
          <a:stretch/>
        </p:blipFill>
        <p:spPr>
          <a:xfrm flipH="1">
            <a:off x="7377899" y="2637000"/>
            <a:ext cx="1828200" cy="295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 rot="-2008394">
            <a:off x="7427429" y="2418670"/>
            <a:ext cx="835468" cy="431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Д</a:t>
            </a:r>
            <a:r>
              <a:rPr lang="ru" sz="1600">
                <a:solidFill>
                  <a:schemeClr val="lt2"/>
                </a:solidFill>
              </a:rPr>
              <a:t>арья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 rot="-4376379">
            <a:off x="6458005" y="3490602"/>
            <a:ext cx="1431596" cy="430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разработчик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 rot="-6803325">
            <a:off x="6811794" y="4510153"/>
            <a:ext cx="723988" cy="4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Наш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 rot="-3803185">
            <a:off x="7169373" y="2750988"/>
            <a:ext cx="316762" cy="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-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50" y="386925"/>
            <a:ext cx="1828200" cy="185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20552" l="0" r="0" t="0"/>
          <a:stretch/>
        </p:blipFill>
        <p:spPr>
          <a:xfrm>
            <a:off x="6570700" y="372275"/>
            <a:ext cx="1828199" cy="188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0" r="0" t="6672"/>
          <a:stretch/>
        </p:blipFill>
        <p:spPr>
          <a:xfrm>
            <a:off x="442125" y="4011075"/>
            <a:ext cx="4129875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1700" y="2728375"/>
            <a:ext cx="6404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поиск необходимой информации для реализации желаний заказчика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ru" sz="1600">
                <a:solidFill>
                  <a:schemeClr val="lt2"/>
                </a:solidFill>
              </a:rPr>
              <a:t>своевременное исправление багов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проекта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0" y="1449075"/>
            <a:ext cx="5585424" cy="2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525" y="1487450"/>
            <a:ext cx="2829975" cy="27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тестировщика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39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u" sz="1679"/>
              <a:t>собрать спектр данных о проекте</a:t>
            </a:r>
            <a:endParaRPr sz="1679"/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u" sz="1679"/>
              <a:t> протестировать программу</a:t>
            </a:r>
            <a:endParaRPr sz="1679"/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u" sz="1679"/>
              <a:t>смоделировать вероятные ситуации, которые могут произойти при использовании приложения</a:t>
            </a:r>
            <a:endParaRPr sz="1679"/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u" sz="1679"/>
              <a:t>проверить приложение  на работоспособность</a:t>
            </a:r>
            <a:endParaRPr sz="1679"/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u" sz="1679"/>
              <a:t> выявить все баги и системные ошибки, приводящие к сбою софта.</a:t>
            </a:r>
            <a:endParaRPr sz="1679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3006" l="8770" r="35615" t="0"/>
          <a:stretch/>
        </p:blipFill>
        <p:spPr>
          <a:xfrm>
            <a:off x="7548050" y="3430325"/>
            <a:ext cx="1619700" cy="226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847102">
            <a:off x="8079304" y="3041674"/>
            <a:ext cx="913802" cy="431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Андрей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 rot="-3584614">
            <a:off x="6711948" y="3651481"/>
            <a:ext cx="1458707" cy="432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тестировщик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 rot="-6028655">
            <a:off x="6891569" y="4566135"/>
            <a:ext cx="720921" cy="430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Наш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 rot="-2212810">
            <a:off x="7765533" y="3040827"/>
            <a:ext cx="334920" cy="432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-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29512" l="0" r="0" t="0"/>
          <a:stretch/>
        </p:blipFill>
        <p:spPr>
          <a:xfrm>
            <a:off x="4709725" y="2113400"/>
            <a:ext cx="2094500" cy="26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3390" r="0" t="14624"/>
          <a:stretch/>
        </p:blipFill>
        <p:spPr>
          <a:xfrm>
            <a:off x="4709725" y="1017725"/>
            <a:ext cx="38159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в команде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475" y="590050"/>
            <a:ext cx="5118052" cy="29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550" y="3564900"/>
            <a:ext cx="2742750" cy="13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1012" y="3577175"/>
            <a:ext cx="3955514" cy="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0815" y="4312975"/>
            <a:ext cx="3955710" cy="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17725"/>
            <a:ext cx="3233400" cy="17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702275"/>
            <a:ext cx="3233400" cy="8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577175"/>
            <a:ext cx="1664775" cy="1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Трудности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41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</a:t>
            </a:r>
            <a:r>
              <a:rPr lang="ru" sz="1600"/>
              <a:t>тсутствие опыта работы с БД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“Поздно спохватились”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нескончаемые баги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Время для сбора оффлайн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Незнание арабского языка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Весна))</a:t>
            </a:r>
            <a:endParaRPr sz="16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50" y="817250"/>
            <a:ext cx="382097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029" l="775" r="65776" t="74490"/>
          <a:stretch/>
        </p:blipFill>
        <p:spPr>
          <a:xfrm>
            <a:off x="4419750" y="817250"/>
            <a:ext cx="3820974" cy="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