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4" r:id="rId5"/>
    <p:sldId id="257" r:id="rId6"/>
    <p:sldId id="258" r:id="rId7"/>
    <p:sldId id="259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FD9E5-A6C0-4CC3-9348-860F7DB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2CA928-F06E-4051-B882-57A31B65F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445D3-D9AB-4BA0-94D5-EC71B02D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E1633-8AA1-4CC0-BAC9-237826A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8F193-0513-433C-A4B0-C1987470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CBEA8-A0FD-441E-911D-D653D815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95302-CDAA-4760-82FE-88B28243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52617-D938-41A1-9AF4-4702E4DA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1906D-8E38-4A2F-B64C-4145676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48028-A29F-4924-9A3C-5F60E99A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9D47A-648E-44D7-A35E-52484462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2053D-AD41-4A80-8EF5-16738473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35BAA-AC60-4C39-BB2A-A0FEFFF6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4B9DD-D6DC-41A2-91DE-23A3EFE9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A3165-F8D7-430E-85B8-BB6D793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5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AF05-D3F1-4E5A-AE4A-C5C7AE92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AB38B-8FFB-4F23-B70D-6710EA9A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1F1B2-1589-4ED2-89C2-D5E3CE49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14782-EA0E-4A91-B1C5-1CA7D17B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93733-4321-4E37-BC1A-51D1C9B7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15C38-9110-48BE-B8BB-D9EA214B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E59E4-8E21-4210-AA79-FE884B2F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0CBC5-FC17-4C30-B365-DCAF323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CD02F-D1A8-4085-B22C-92CB24E6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5B338-BCE0-4AE5-8931-23C16B42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19884-413A-4B89-A052-8660AE3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8A3FE-054A-4214-BB03-C766B475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8C583B-7969-4EA5-861F-2B56786A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DD8AF-FCB1-4ACC-8346-8290A158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87A18-5C65-4A6E-9FBB-F4FFED13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B924B-E273-4D5B-B597-BF230557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1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9A4F7-C6C3-49E6-B138-50BFE61E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8E002-5421-4CBF-A630-EF9435F1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8F6DB-67E3-4126-B0FD-FBDFCF49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4D389C-CD82-4A9E-B162-CB4469B45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EDA5AE-0A30-4035-92D9-D400BD9C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73C5A1-9840-410A-8BAA-5C7241A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FDA3A3-C919-4C9E-97CC-B756F43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8015F9-0B48-4CC1-A50F-D231A21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50931-D276-486E-93E4-0976FA6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9A4BF-B84A-4620-9E31-A1CB036B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FF7899-8638-4F48-A0C0-A585CBCD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D47A39-4D53-40EE-9A2B-5F0D5D3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3076F5-7C19-409B-B0BA-6855A2AB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3EB531-BE7A-4ADD-BDCF-509A4F2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A374DD-4DF9-458A-B2B0-84496A8A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8AF9-625F-4A7D-A19D-3D685A87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D4F22-C4F2-4B67-998F-A34BF1DC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3DCCF-C875-4EA0-9200-F2F66B0EF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8DBA06-CD57-4CB3-9D31-FD5D2B36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D4631-A1B3-4625-8E53-66407350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C0045-E90B-46BA-B94F-8BD2CA2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6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9E25D-809E-42F4-B2D4-9B061AFE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64450B-8770-4411-8E92-5A0880BCF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6EB57-151F-4353-8B36-3338F460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1E0565-8359-4B1E-AB31-3B045A24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87943-4B71-4154-9351-28DAFE71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770A7-719A-422B-8744-7707BD63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083E-8A0F-4A4E-AC05-75E97263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98E0CD-BA42-4B66-B9AD-5718D9AB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CF3FDE-5FD9-4977-97CD-338DD9BA5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0DA58-10C4-420C-BC56-DEA235921D27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65583-8DBC-4F32-8558-0EEDECD1F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58E22-1052-40B3-B4FA-EB308D6B1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1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183C-1D60-475B-A25D-8CF17FA1D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781539"/>
            <a:ext cx="6339840" cy="2728424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Курсовой проект</a:t>
            </a:r>
            <a:br>
              <a:rPr lang="ru-RU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4900" dirty="0"/>
              <a:t>Программа учёта сдачи работ студентами колледжа</a:t>
            </a:r>
            <a:endParaRPr lang="ru-RU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9C8757-5754-4F15-956F-AB37F9043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Студент: 	      Максимов И.А.</a:t>
            </a:r>
          </a:p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Преподаватель: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Ларионова Е.А.</a:t>
            </a:r>
          </a:p>
        </p:txBody>
      </p:sp>
    </p:spTree>
    <p:extLst>
      <p:ext uri="{BB962C8B-B14F-4D97-AF65-F5344CB8AC3E}">
        <p14:creationId xmlns:p14="http://schemas.microsoft.com/office/powerpoint/2010/main" val="361432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6FDBD64-047D-4394-9DE5-AB0CF906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8" y="64621"/>
            <a:ext cx="10118432" cy="67287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DEED-97C3-4DD5-821C-2B40657D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Окно изменения настроек</a:t>
            </a:r>
          </a:p>
        </p:txBody>
      </p:sp>
    </p:spTree>
    <p:extLst>
      <p:ext uri="{BB962C8B-B14F-4D97-AF65-F5344CB8AC3E}">
        <p14:creationId xmlns:p14="http://schemas.microsoft.com/office/powerpoint/2010/main" val="8169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BEA71B-306E-4385-AC85-B7E004B8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42" y="961812"/>
            <a:ext cx="5181715" cy="49309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6686-9C23-47D8-8C3D-C82E8A6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Выдача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темы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студенту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28FD3-57BA-4030-A245-D7A96040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Решаемые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D1EEB-4F1B-4B55-9844-BDA46865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Сделать приложение решаемое проблему занятости тем у студентов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Приложение должно быть интуитивно понятным и удобным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Все действия для разных пользователей должны осуществлять в одном приложении</a:t>
            </a:r>
            <a:r>
              <a:rPr lang="en-US" sz="2400" dirty="0"/>
              <a:t>;</a:t>
            </a:r>
          </a:p>
          <a:p>
            <a:r>
              <a:rPr lang="ru-RU" sz="2400" dirty="0"/>
              <a:t>Возможность быстрого переключения между пользователями</a:t>
            </a:r>
            <a:r>
              <a:rPr lang="en-US" sz="2400" dirty="0"/>
              <a:t>;</a:t>
            </a:r>
          </a:p>
          <a:p>
            <a:r>
              <a:rPr lang="ru-RU" sz="2400" dirty="0"/>
              <a:t>Приложение должно адаптироваться под разное разрешение экрана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Безопасное манипулирование базой данных из приложения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89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DA913A47-676D-4991-A2B1-58C51411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27" y="201177"/>
            <a:ext cx="2580738" cy="266742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C5F0D9DB-1B36-4533-8081-FA10675E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32" y="5111878"/>
            <a:ext cx="2394408" cy="12391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2C900-2FAB-4B66-B88B-9E8A0A69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ru-RU"/>
              <a:t>Стек инструментов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0A6A77DA-85E1-4BFE-B233-D31B7739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ru-RU" sz="1800"/>
              <a:t>Язык программирования </a:t>
            </a:r>
            <a:r>
              <a:rPr lang="en-US" sz="1800"/>
              <a:t>C#</a:t>
            </a:r>
          </a:p>
          <a:p>
            <a:r>
              <a:rPr lang="ru-RU" sz="1800"/>
              <a:t>СУБД </a:t>
            </a:r>
            <a:r>
              <a:rPr lang="en-US" sz="1800"/>
              <a:t>MySQL</a:t>
            </a:r>
            <a:endParaRPr lang="ru-RU" sz="1800"/>
          </a:p>
          <a:p>
            <a:r>
              <a:rPr lang="ru-RU" sz="1800"/>
              <a:t>Среда разработки </a:t>
            </a:r>
            <a:r>
              <a:rPr lang="en-US" sz="180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534657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37EB81-CEDD-49F1-9DF8-F9CEA35A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0" y="1779600"/>
            <a:ext cx="9627880" cy="44349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1AFCD-EBC5-44F2-A31F-48780AB3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7183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F45C2762-0A1C-4627-A4F5-D22D06021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13" y="1040860"/>
            <a:ext cx="6905104" cy="459189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4C63-E538-457B-ADD6-2583C461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Приветственное окно программы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361D2-5A34-4363-9204-9920FB76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Программа предоставляет возможность: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Аутентификации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Просмотр и изменение: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Всех таблиц базы данных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Пользователей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Настроек программы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85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BC8875B-27CA-4A94-BDAB-237BDE79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2" y="478232"/>
            <a:ext cx="3637038" cy="27899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F45C2762-0A1C-4627-A4F5-D22D0602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3" y="3589867"/>
            <a:ext cx="4195699" cy="27899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4C63-E538-457B-ADD6-2583C461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Аутентификация пользователей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361D2-5A34-4363-9204-9920FB76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</a:rPr>
              <a:t>Программа учитывает несколько типов пользователей:</a:t>
            </a:r>
          </a:p>
          <a:p>
            <a:r>
              <a:rPr lang="ru-RU" dirty="0">
                <a:solidFill>
                  <a:srgbClr val="FFFFFF"/>
                </a:solidFill>
              </a:rPr>
              <a:t>Администратор</a:t>
            </a:r>
          </a:p>
          <a:p>
            <a:r>
              <a:rPr lang="ru-RU" dirty="0">
                <a:solidFill>
                  <a:srgbClr val="FFFFFF"/>
                </a:solidFill>
              </a:rPr>
              <a:t>Работник учебной части</a:t>
            </a:r>
          </a:p>
          <a:p>
            <a:r>
              <a:rPr lang="ru-RU" dirty="0">
                <a:solidFill>
                  <a:srgbClr val="FFFFFF"/>
                </a:solidFill>
              </a:rPr>
              <a:t>Студент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2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B3778AA-0934-4704-993C-506E9B8F4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3" b="465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DD718E-C8A3-4DAB-99AA-75CED790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Права редактирования данных имеют только:</a:t>
            </a:r>
          </a:p>
          <a:p>
            <a:r>
              <a:rPr lang="ru-RU" dirty="0"/>
              <a:t>Администратор</a:t>
            </a:r>
          </a:p>
          <a:p>
            <a:r>
              <a:rPr lang="ru-RU" dirty="0"/>
              <a:t>Преподаватель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D7D929C8-3391-425C-B6B2-5F79C97CB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0" r="781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D611FEE-46BF-4CD2-8056-2DD6983A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ru-RU" sz="3600" dirty="0"/>
              <a:t>Область управления пользователями</a:t>
            </a:r>
          </a:p>
        </p:txBody>
      </p:sp>
      <p:pic>
        <p:nvPicPr>
          <p:cNvPr id="7" name="Объект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3F1DDFB-78AF-4B62-A2BC-F13233EA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" y="2462452"/>
            <a:ext cx="3794557" cy="3601785"/>
          </a:xfrm>
        </p:spPr>
      </p:pic>
    </p:spTree>
    <p:extLst>
      <p:ext uri="{BB962C8B-B14F-4D97-AF65-F5344CB8AC3E}">
        <p14:creationId xmlns:p14="http://schemas.microsoft.com/office/powerpoint/2010/main" val="420189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B35C896-862E-43B8-A212-D9EF2F20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228020"/>
            <a:ext cx="5669127" cy="3769970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6D40840-E6B9-4FCC-9996-52902553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261177"/>
            <a:ext cx="5669128" cy="37699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19DF5-96E6-4172-A506-B1882E62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Приложение учитывает пол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5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125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Курсовой проект Программа учёта сдачи работ студентами колледжа</vt:lpstr>
      <vt:lpstr>Решаемые задачи</vt:lpstr>
      <vt:lpstr>Стек инструментов</vt:lpstr>
      <vt:lpstr>Back-end</vt:lpstr>
      <vt:lpstr>Приветственное окно программы</vt:lpstr>
      <vt:lpstr>Аутентификация пользователей</vt:lpstr>
      <vt:lpstr>Презентация PowerPoint</vt:lpstr>
      <vt:lpstr>Область управления пользователями</vt:lpstr>
      <vt:lpstr>Приложение учитывает пол</vt:lpstr>
      <vt:lpstr>Окно изменения настроек</vt:lpstr>
      <vt:lpstr>Выдача темы студенту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Максимов</dc:creator>
  <cp:lastModifiedBy>Илья Максимов</cp:lastModifiedBy>
  <cp:revision>37</cp:revision>
  <dcterms:created xsi:type="dcterms:W3CDTF">2018-05-28T11:12:24Z</dcterms:created>
  <dcterms:modified xsi:type="dcterms:W3CDTF">2018-06-08T09:40:02Z</dcterms:modified>
</cp:coreProperties>
</file>