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bccaa498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bccaa498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bccaa498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bccaa498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bccaa498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bccaa498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bccaa498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bccaa498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bccaa498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bccaa498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bccaa498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bccaa498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bccaa498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bccaa498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bccaa498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bccaa498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bccaa498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bccaa498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bccaa498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bccaa498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Проєкт Marketplace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Консольний додаток на C++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процедурному стилі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Технічна реалізація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Використано динамічні масиви (new/delete)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Структури: User, Product, SystemState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Реалізовано обробку помилок та очищення вводу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Інтерфейс українською мовою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Підсумок</a:t>
            </a:r>
            <a:endParaRPr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Marketplace — ефективний приклад процедурного підходу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у C++.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Проєкт легко модифікувати або розширювати.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Можливі майбутні доповнення: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- Збереження даних у файли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- Графічний інтерфейс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 проєкту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Marketplace — це простий додаток для взаємодії покупця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та продавця.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Функціонал включає реєстрацію, авторизацію, додавання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товарів, кошик.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Усе реалізовано процедурним способом без класів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програми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Код поділено на 3 файли: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- main.cpp — головна функція та логіка взаємодії з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користувачем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- marketplace.cpp — реалізація функцій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- marketplace.h — структури та прототипи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 title="Знімок екрана 2025-05-22 1743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0"/>
            <a:ext cx="7334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 title="Знімок екрана 2025-05-22 1744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0"/>
            <a:ext cx="70304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 title="Знімок екрана 2025-05-22 1744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0"/>
            <a:ext cx="70305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Функціональність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• Покупець може: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• - Зареєструватися та увійти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• - Переглядати товари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• - Додавати товари до кошика та переглядати його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• Продавець може: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• - Авторизуватися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• - Додавати нові товари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• - Переглядати список товарів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0" title="Знімок екрана 2025-05-22 1733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0"/>
            <a:ext cx="71014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1" title="Знімок екрана 2025-05-22 1741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049" y="0"/>
            <a:ext cx="703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