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CB782-9481-ABA7-A5A8-3EEE52AD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C16666-5F1F-515C-F179-8F7CC6D4A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DEBD5-B3F9-F94B-3363-BE0A276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1537F-2007-9EEB-4B4F-D1DEFBA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08460-B823-2DA4-45AA-60FF91B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6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2405B-660B-3609-FE91-118C309E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2415B-E95C-E939-C5D3-029B0968D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7887D-E6F7-FB48-5DB3-6FEC5563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444EB-CA9F-136C-E1DD-F8DF4DFF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9E2C4-E27C-9389-862C-FF62099B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0ECA87-C488-D81D-E2F4-9DE522CE9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ACB61-B70D-9A0E-3D73-99AE5C4EF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9884B-FF9C-5345-2B6B-492D835D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BF7EC-2072-27FC-2818-E27885CB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EF68E-98A2-07CF-6B35-4044046A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1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1D21C-3852-7211-1C33-A70D4A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7C52-351C-974F-D40F-9C73E6F5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C78BB-A7D6-8312-702D-A88B352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58BE8-6715-7AC5-41F5-E74A928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054B1-35F4-72C7-3DC1-68A879CB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1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1B9D7-6B9D-FAA2-1458-368595C4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43620-F4D4-D202-853A-DB38A6B1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F898A-C38E-8D03-3FEB-1879D86E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15011-57B7-F7DD-9BAC-2D570EC4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D0467-31AC-CFDA-15ED-62DFAE41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4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F1F15-FA97-18E1-9A94-CEE6D723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2B7D3-1567-4575-93E9-728F3D34C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4EDF0-4A36-73D9-37C5-BC5163BA1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96BAF-C5B6-0C21-BED7-7B1FBB61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98B16-B124-F909-22C0-292F88CC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B90AB-066C-4DDC-7391-6E2D0058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B67E-7117-2EFE-E67B-B835B74F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44E7C-F915-8BE7-7E18-C23245AA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CD4DC-BEEA-1040-0A06-893689FB7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2F08FD-E612-5824-0CE3-7807E996D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F613C2-8C66-BC1D-1D4D-048243D20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DBC19-28D2-57EC-5790-100EA875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9F9016-A116-73F1-BF09-DD552746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05564-EEF6-0AC6-6D2B-578C3BC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4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1385F-FE34-77A4-BAED-32A26EC2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57A42A-2726-778D-C757-1BF44159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61E3B-ECD0-1B87-EE94-D4FF1928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84AEF-0851-45A8-43E8-AEAF30C1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7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9A397-5839-EED5-2FD1-4BFA5BEE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6BC13A-0F2F-AFD0-75E9-3940D13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01983-B955-98B3-9B7C-7D7016BC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7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DC53A-7E95-6692-1E5F-F3E62131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B858C-672E-F783-CDE7-78D6504F3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3DA01-7F30-1599-BC30-66250F2C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205C3-DBA3-0E02-577C-4568F4CF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09F885-4A40-1E96-6BFD-DE8290DD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C161B-7495-0728-3207-51054AE5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1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37A39-E0D1-9FE5-DCB8-756B668B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FAD2F7-3486-63D8-0A44-28D079EE6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D7840-8F45-D139-54BE-E4418543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9CF19-F89B-BF7E-3D3D-DAB3B2A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FD625-8F6D-0461-59F1-D892DD8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A27D6-C775-B9F2-C9D6-8983CE2A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2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B22E4F-0737-7FA4-E025-0F573D5E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07E23-7596-C38E-AEE7-54C1E068C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EFC9A-A045-A110-B3C3-7B04A1BD5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46E43-6698-5553-AD3C-DC41A736E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9D677-25D0-13E3-735A-E4B4D65F1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7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6313ECE-FB85-57F5-A72C-1356A614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9" y="1769401"/>
            <a:ext cx="3657607" cy="731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F40A4E-A46E-8498-CE6D-0294C0665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7" y="5137516"/>
            <a:ext cx="3657607" cy="7315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B72202-FBAC-4E79-78F6-45A82F3E9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8" y="3879448"/>
            <a:ext cx="3657607" cy="7315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EB2589-F186-A42D-E8DC-52C5151AB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62" y="645072"/>
            <a:ext cx="3657607" cy="7315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3A5397-D0CB-0204-540B-49DDB9582C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6" y="645073"/>
            <a:ext cx="3657607" cy="73152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4D5A5C3-7E1E-E33E-69FE-4753BC7B03C0}"/>
              </a:ext>
            </a:extLst>
          </p:cNvPr>
          <p:cNvSpPr/>
          <p:nvPr/>
        </p:nvSpPr>
        <p:spPr>
          <a:xfrm>
            <a:off x="607554" y="645073"/>
            <a:ext cx="1423764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96E733-A1D4-322A-02E3-210A32D22A0E}"/>
              </a:ext>
            </a:extLst>
          </p:cNvPr>
          <p:cNvSpPr/>
          <p:nvPr/>
        </p:nvSpPr>
        <p:spPr>
          <a:xfrm>
            <a:off x="607554" y="1778878"/>
            <a:ext cx="590381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9F22FA-8720-335A-2B39-06CE15FA04BE}"/>
              </a:ext>
            </a:extLst>
          </p:cNvPr>
          <p:cNvSpPr/>
          <p:nvPr/>
        </p:nvSpPr>
        <p:spPr>
          <a:xfrm>
            <a:off x="3028233" y="1778878"/>
            <a:ext cx="693162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776097-7CF7-8546-0942-1AA8F5396918}"/>
              </a:ext>
            </a:extLst>
          </p:cNvPr>
          <p:cNvSpPr/>
          <p:nvPr/>
        </p:nvSpPr>
        <p:spPr>
          <a:xfrm>
            <a:off x="3918580" y="1778877"/>
            <a:ext cx="82473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D0F82A-6044-F58C-F990-0F4F268AF4E9}"/>
              </a:ext>
            </a:extLst>
          </p:cNvPr>
          <p:cNvSpPr/>
          <p:nvPr/>
        </p:nvSpPr>
        <p:spPr>
          <a:xfrm>
            <a:off x="5085567" y="645072"/>
            <a:ext cx="1070344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B00D28-A1FD-7E35-CD6A-AF0745CF0092}"/>
              </a:ext>
            </a:extLst>
          </p:cNvPr>
          <p:cNvSpPr/>
          <p:nvPr/>
        </p:nvSpPr>
        <p:spPr>
          <a:xfrm>
            <a:off x="1440937" y="3869971"/>
            <a:ext cx="813165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FCDE301-2452-6294-554E-26CD43BE41B7}"/>
              </a:ext>
            </a:extLst>
          </p:cNvPr>
          <p:cNvSpPr/>
          <p:nvPr/>
        </p:nvSpPr>
        <p:spPr>
          <a:xfrm>
            <a:off x="2907731" y="3869971"/>
            <a:ext cx="590381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AF4B55-2B8F-49D4-0E42-49E559D1EC35}"/>
              </a:ext>
            </a:extLst>
          </p:cNvPr>
          <p:cNvSpPr/>
          <p:nvPr/>
        </p:nvSpPr>
        <p:spPr>
          <a:xfrm>
            <a:off x="2360428" y="5146993"/>
            <a:ext cx="1261730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A85EF9-58EB-DEB2-B175-57FE4A2E317B}"/>
              </a:ext>
            </a:extLst>
          </p:cNvPr>
          <p:cNvSpPr/>
          <p:nvPr/>
        </p:nvSpPr>
        <p:spPr>
          <a:xfrm>
            <a:off x="886047" y="5146993"/>
            <a:ext cx="623776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89B7441-D7C4-460A-0000-DAB6926A9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62" y="1769400"/>
            <a:ext cx="3657607" cy="73152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8B2266-BB8C-F01C-CD91-ACEAFD6C03E2}"/>
              </a:ext>
            </a:extLst>
          </p:cNvPr>
          <p:cNvSpPr/>
          <p:nvPr/>
        </p:nvSpPr>
        <p:spPr>
          <a:xfrm>
            <a:off x="5749419" y="1778876"/>
            <a:ext cx="594674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63AB2F2-4D33-4C2F-0867-DE522FD59BDB}"/>
              </a:ext>
            </a:extLst>
          </p:cNvPr>
          <p:cNvSpPr/>
          <p:nvPr/>
        </p:nvSpPr>
        <p:spPr>
          <a:xfrm>
            <a:off x="7296525" y="1778876"/>
            <a:ext cx="1389943" cy="71256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19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jiawei</dc:creator>
  <cp:lastModifiedBy>huang jiawei</cp:lastModifiedBy>
  <cp:revision>1</cp:revision>
  <dcterms:created xsi:type="dcterms:W3CDTF">2023-01-27T03:59:43Z</dcterms:created>
  <dcterms:modified xsi:type="dcterms:W3CDTF">2023-01-27T04:10:35Z</dcterms:modified>
</cp:coreProperties>
</file>