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68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CB782-9481-ABA7-A5A8-3EEE52AD5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C16666-5F1F-515C-F179-8F7CC6D4A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FDEBD5-B3F9-F94B-3363-BE0A27683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2E01-ED44-4995-8309-D91031D5A7B6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91537F-2007-9EEB-4B4F-D1DEFBA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608460-B823-2DA4-45AA-60FF91BF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4BA2-AA95-41A0-8912-6C6A2B8DE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76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2405B-660B-3609-FE91-118C309EA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52415B-E95C-E939-C5D3-029B0968D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57887D-E6F7-FB48-5DB3-6FEC5563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2E01-ED44-4995-8309-D91031D5A7B6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444EB-CA9F-136C-E1DD-F8DF4DFFE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9E2C4-E27C-9389-862C-FF62099B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4BA2-AA95-41A0-8912-6C6A2B8DE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47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0ECA87-C488-D81D-E2F4-9DE522CE9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AACB61-B70D-9A0E-3D73-99AE5C4EF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59884B-FF9C-5345-2B6B-492D835DF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2E01-ED44-4995-8309-D91031D5A7B6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FBF7EC-2072-27FC-2818-E27885CB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EF68E-98A2-07CF-6B35-4044046A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4BA2-AA95-41A0-8912-6C6A2B8DE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71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1D21C-3852-7211-1C33-A70D4A0F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37C52-351C-974F-D40F-9C73E6F50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C78BB-A7D6-8312-702D-A88B3526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2E01-ED44-4995-8309-D91031D5A7B6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658BE8-6715-7AC5-41F5-E74A928D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A054B1-35F4-72C7-3DC1-68A879CB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4BA2-AA95-41A0-8912-6C6A2B8DE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71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1B9D7-6B9D-FAA2-1458-368595C4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643620-F4D4-D202-853A-DB38A6B19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F898A-C38E-8D03-3FEB-1879D86E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2E01-ED44-4995-8309-D91031D5A7B6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15011-57B7-F7DD-9BAC-2D570EC4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CD0467-31AC-CFDA-15ED-62DFAE41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4BA2-AA95-41A0-8912-6C6A2B8DE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14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F1F15-FA97-18E1-9A94-CEE6D7232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2B7D3-1567-4575-93E9-728F3D34C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F4EDF0-4A36-73D9-37C5-BC5163BA1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E96BAF-C5B6-0C21-BED7-7B1FBB613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2E01-ED44-4995-8309-D91031D5A7B6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398B16-B124-F909-22C0-292F88CC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0B90AB-066C-4DDC-7391-6E2D0058F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4BA2-AA95-41A0-8912-6C6A2B8DE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3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8B67E-7117-2EFE-E67B-B835B74FC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044E7C-F915-8BE7-7E18-C23245AAB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7CD4DC-BEEA-1040-0A06-893689FB7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2F08FD-E612-5824-0CE3-7807E996D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F613C2-8C66-BC1D-1D4D-048243D20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7DBC19-28D2-57EC-5790-100EA875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2E01-ED44-4995-8309-D91031D5A7B6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9F9016-A116-73F1-BF09-DD552746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B05564-EEF6-0AC6-6D2B-578C3BCCD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4BA2-AA95-41A0-8912-6C6A2B8DE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34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1385F-FE34-77A4-BAED-32A26EC20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57A42A-2726-778D-C757-1BF44159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2E01-ED44-4995-8309-D91031D5A7B6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161E3B-ECD0-1B87-EE94-D4FF1928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284AEF-0851-45A8-43E8-AEAF30C1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4BA2-AA95-41A0-8912-6C6A2B8DE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67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F9A397-5839-EED5-2FD1-4BFA5BEE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2E01-ED44-4995-8309-D91031D5A7B6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6BC13A-0F2F-AFD0-75E9-3940D132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C01983-B955-98B3-9B7C-7D7016BC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4BA2-AA95-41A0-8912-6C6A2B8DE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17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DC53A-7E95-6692-1E5F-F3E62131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B858C-672E-F783-CDE7-78D6504F3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53DA01-7F30-1599-BC30-66250F2C2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3205C3-DBA3-0E02-577C-4568F4CF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2E01-ED44-4995-8309-D91031D5A7B6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09F885-4A40-1E96-6BFD-DE8290DD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CC161B-7495-0728-3207-51054AE5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4BA2-AA95-41A0-8912-6C6A2B8DE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61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37A39-E0D1-9FE5-DCB8-756B668B6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FAD2F7-3486-63D8-0A44-28D079EE6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7D7840-8F45-D139-54BE-E4418543A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B9CF19-F89B-BF7E-3D3D-DAB3B2A8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2E01-ED44-4995-8309-D91031D5A7B6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AFD625-8F6D-0461-59F1-D892DD8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CA27D6-C775-B9F2-C9D6-8983CE2A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4BA2-AA95-41A0-8912-6C6A2B8DE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12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B22E4F-0737-7FA4-E025-0F573D5E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807E23-7596-C38E-AEE7-54C1E068C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EFC9A-A045-A110-B3C3-7B04A1BD5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B2E01-ED44-4995-8309-D91031D5A7B6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146E43-6698-5553-AD3C-DC41A736E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69D677-25D0-13E3-735A-E4B4D65F1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C4BA2-AA95-41A0-8912-6C6A2B8DE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87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6313ECE-FB85-57F5-A72C-1356A6146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49" y="1769401"/>
            <a:ext cx="3657607" cy="7315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4F40A4E-A46E-8498-CE6D-0294C0665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47" y="5137516"/>
            <a:ext cx="3657607" cy="73152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9B72202-FBAC-4E79-78F6-45A82F3E9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48" y="3879448"/>
            <a:ext cx="3657607" cy="73152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4EB2589-F186-A42D-E8DC-52C5151AB2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862" y="645072"/>
            <a:ext cx="3657607" cy="73152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D3A5397-D0CB-0204-540B-49DDB9582C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46" y="645073"/>
            <a:ext cx="3657607" cy="73152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44D5A5C3-7E1E-E33E-69FE-4753BC7B03C0}"/>
              </a:ext>
            </a:extLst>
          </p:cNvPr>
          <p:cNvSpPr/>
          <p:nvPr/>
        </p:nvSpPr>
        <p:spPr>
          <a:xfrm>
            <a:off x="607554" y="645073"/>
            <a:ext cx="1423764" cy="731521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696E733-A1D4-322A-02E3-210A32D22A0E}"/>
              </a:ext>
            </a:extLst>
          </p:cNvPr>
          <p:cNvSpPr/>
          <p:nvPr/>
        </p:nvSpPr>
        <p:spPr>
          <a:xfrm>
            <a:off x="607554" y="1778878"/>
            <a:ext cx="590381" cy="731521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89F22FA-8720-335A-2B39-06CE15FA04BE}"/>
              </a:ext>
            </a:extLst>
          </p:cNvPr>
          <p:cNvSpPr/>
          <p:nvPr/>
        </p:nvSpPr>
        <p:spPr>
          <a:xfrm>
            <a:off x="3028233" y="1778878"/>
            <a:ext cx="693162" cy="731521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5776097-7CF7-8546-0942-1AA8F5396918}"/>
              </a:ext>
            </a:extLst>
          </p:cNvPr>
          <p:cNvSpPr/>
          <p:nvPr/>
        </p:nvSpPr>
        <p:spPr>
          <a:xfrm>
            <a:off x="3918580" y="1778877"/>
            <a:ext cx="82473" cy="731521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3D0F82A-6044-F58C-F990-0F4F268AF4E9}"/>
              </a:ext>
            </a:extLst>
          </p:cNvPr>
          <p:cNvSpPr/>
          <p:nvPr/>
        </p:nvSpPr>
        <p:spPr>
          <a:xfrm>
            <a:off x="5085567" y="645072"/>
            <a:ext cx="1070344" cy="731521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1B00D28-A1FD-7E35-CD6A-AF0745CF0092}"/>
              </a:ext>
            </a:extLst>
          </p:cNvPr>
          <p:cNvSpPr/>
          <p:nvPr/>
        </p:nvSpPr>
        <p:spPr>
          <a:xfrm>
            <a:off x="1440937" y="3869971"/>
            <a:ext cx="813165" cy="731521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FCDE301-2452-6294-554E-26CD43BE41B7}"/>
              </a:ext>
            </a:extLst>
          </p:cNvPr>
          <p:cNvSpPr/>
          <p:nvPr/>
        </p:nvSpPr>
        <p:spPr>
          <a:xfrm>
            <a:off x="2907731" y="3869971"/>
            <a:ext cx="590381" cy="731521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FAF4B55-2B8F-49D4-0E42-49E559D1EC35}"/>
              </a:ext>
            </a:extLst>
          </p:cNvPr>
          <p:cNvSpPr/>
          <p:nvPr/>
        </p:nvSpPr>
        <p:spPr>
          <a:xfrm>
            <a:off x="2360428" y="5146993"/>
            <a:ext cx="1261730" cy="731521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8A85EF9-58EB-DEB2-B175-57FE4A2E317B}"/>
              </a:ext>
            </a:extLst>
          </p:cNvPr>
          <p:cNvSpPr/>
          <p:nvPr/>
        </p:nvSpPr>
        <p:spPr>
          <a:xfrm>
            <a:off x="886047" y="5146993"/>
            <a:ext cx="623776" cy="731521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189B7441-D7C4-460A-0000-DAB6926A99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862" y="1769400"/>
            <a:ext cx="3657607" cy="731521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688B2266-BB8C-F01C-CD91-ACEAFD6C03E2}"/>
              </a:ext>
            </a:extLst>
          </p:cNvPr>
          <p:cNvSpPr/>
          <p:nvPr/>
        </p:nvSpPr>
        <p:spPr>
          <a:xfrm>
            <a:off x="5749419" y="1778876"/>
            <a:ext cx="594674" cy="731521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63AB2F2-4D33-4C2F-0867-DE522FD59BDB}"/>
              </a:ext>
            </a:extLst>
          </p:cNvPr>
          <p:cNvSpPr/>
          <p:nvPr/>
        </p:nvSpPr>
        <p:spPr>
          <a:xfrm>
            <a:off x="7296525" y="1778876"/>
            <a:ext cx="1389943" cy="712569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49B7EB-A5C1-959A-FC49-A57072F1C6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861" y="3833876"/>
            <a:ext cx="3657607" cy="7315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6ABC9E5-9CDE-F42B-AE72-765A949233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860" y="5166831"/>
            <a:ext cx="3657607" cy="73152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5F87778-6E47-580C-2E98-D91D8521F62D}"/>
              </a:ext>
            </a:extLst>
          </p:cNvPr>
          <p:cNvSpPr/>
          <p:nvPr/>
        </p:nvSpPr>
        <p:spPr>
          <a:xfrm>
            <a:off x="5689417" y="3833876"/>
            <a:ext cx="1086397" cy="731521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8578C8-032B-D1DF-363F-AD09DD0FA295}"/>
              </a:ext>
            </a:extLst>
          </p:cNvPr>
          <p:cNvSpPr/>
          <p:nvPr/>
        </p:nvSpPr>
        <p:spPr>
          <a:xfrm>
            <a:off x="5445525" y="5166831"/>
            <a:ext cx="832538" cy="731521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219A1E6-1339-8996-E3AA-4F64382896CC}"/>
              </a:ext>
            </a:extLst>
          </p:cNvPr>
          <p:cNvSpPr/>
          <p:nvPr/>
        </p:nvSpPr>
        <p:spPr>
          <a:xfrm>
            <a:off x="8040417" y="5171433"/>
            <a:ext cx="646050" cy="731521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919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jiawei</dc:creator>
  <cp:lastModifiedBy>huang jiawei</cp:lastModifiedBy>
  <cp:revision>2</cp:revision>
  <dcterms:created xsi:type="dcterms:W3CDTF">2023-01-27T03:59:43Z</dcterms:created>
  <dcterms:modified xsi:type="dcterms:W3CDTF">2023-01-27T14:10:27Z</dcterms:modified>
</cp:coreProperties>
</file>