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hel" initials="L" lastIdx="3" clrIdx="0">
    <p:extLst>
      <p:ext uri="{19B8F6BF-5375-455C-9EA6-DF929625EA0E}">
        <p15:presenceInfo xmlns:p15="http://schemas.microsoft.com/office/powerpoint/2012/main" userId="Leh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>
        <p:scale>
          <a:sx n="100" d="100"/>
          <a:sy n="100" d="100"/>
        </p:scale>
        <p:origin x="5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01T17:06:31.929" idx="2">
    <p:pos x="10" y="10"/>
    <p:text>Legyen az az 1.0 ás vagy 49.99 es verzió optimalizált és 6 szor refaktorolt formátumban</p:text>
    <p:extLst>
      <p:ext uri="{C676402C-5697-4E1C-873F-D02D1690AC5C}">
        <p15:threadingInfo xmlns:p15="http://schemas.microsoft.com/office/powerpoint/2012/main" timeZoneBias="-120"/>
      </p:ext>
    </p:extLst>
  </p:cm>
  <p:cm authorId="1" dt="2025-03-01T17:33:54.989" idx="3">
    <p:pos x="106" y="106"/>
    <p:text>Itt és kovetkezo slideon elmondani hogy milyen problémákra megoldas az oldal és miért,mivel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055021B-024C-4586-9F66-F5586F7CB6BC}" type="datetimeFigureOut">
              <a:rPr lang="en-US" smtClean="0"/>
              <a:t>2025-03-02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8E2D2D0-2312-4EA7-A380-83DA843284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2011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021B-024C-4586-9F66-F5586F7CB6BC}" type="datetimeFigureOut">
              <a:rPr lang="en-US" smtClean="0"/>
              <a:t>2025-03-02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D2D0-2312-4EA7-A380-83DA843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5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021B-024C-4586-9F66-F5586F7CB6BC}" type="datetimeFigureOut">
              <a:rPr lang="en-US" smtClean="0"/>
              <a:t>2025-03-02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D2D0-2312-4EA7-A380-83DA843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021B-024C-4586-9F66-F5586F7CB6BC}" type="datetimeFigureOut">
              <a:rPr lang="en-US" smtClean="0"/>
              <a:t>2025-03-02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D2D0-2312-4EA7-A380-83DA843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1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021B-024C-4586-9F66-F5586F7CB6BC}" type="datetimeFigureOut">
              <a:rPr lang="en-US" smtClean="0"/>
              <a:t>2025-03-02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D2D0-2312-4EA7-A380-83DA843284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521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021B-024C-4586-9F66-F5586F7CB6BC}" type="datetimeFigureOut">
              <a:rPr lang="en-US" smtClean="0"/>
              <a:t>2025-03-02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D2D0-2312-4EA7-A380-83DA843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6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021B-024C-4586-9F66-F5586F7CB6BC}" type="datetimeFigureOut">
              <a:rPr lang="en-US" smtClean="0"/>
              <a:t>2025-03-02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D2D0-2312-4EA7-A380-83DA843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021B-024C-4586-9F66-F5586F7CB6BC}" type="datetimeFigureOut">
              <a:rPr lang="en-US" smtClean="0"/>
              <a:t>2025-03-02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D2D0-2312-4EA7-A380-83DA843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4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021B-024C-4586-9F66-F5586F7CB6BC}" type="datetimeFigureOut">
              <a:rPr lang="en-US" smtClean="0"/>
              <a:t>2025-03-02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D2D0-2312-4EA7-A380-83DA843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2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021B-024C-4586-9F66-F5586F7CB6BC}" type="datetimeFigureOut">
              <a:rPr lang="en-US" smtClean="0"/>
              <a:t>2025-03-02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D2D0-2312-4EA7-A380-83DA843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021B-024C-4586-9F66-F5586F7CB6BC}" type="datetimeFigureOut">
              <a:rPr lang="en-US" smtClean="0"/>
              <a:t>2025-03-02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D2D0-2312-4EA7-A380-83DA843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055021B-024C-4586-9F66-F5586F7CB6BC}" type="datetimeFigureOut">
              <a:rPr lang="en-US" smtClean="0"/>
              <a:t>2025-03-02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8E2D2D0-2312-4EA7-A380-83DA8432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2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" y="1622066"/>
            <a:ext cx="2703597" cy="4270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7751" y="2814762"/>
            <a:ext cx="9144000" cy="2805728"/>
          </a:xfrm>
        </p:spPr>
        <p:txBody>
          <a:bodyPr>
            <a:normAutofit/>
          </a:bodyPr>
          <a:lstStyle/>
          <a:p>
            <a:r>
              <a:rPr lang="hu-HU" sz="8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Érd el ö</a:t>
            </a:r>
            <a:r>
              <a:rPr lang="en-US" sz="8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n</a:t>
            </a:r>
            <a:r>
              <a:rPr lang="hu-HU" sz="8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magad </a:t>
            </a:r>
            <a:r>
              <a:rPr lang="en-US" sz="8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/>
            </a:r>
            <a:br>
              <a:rPr lang="en-US" sz="8800" b="1" dirty="0" smtClean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hu-HU" sz="8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legjobb verzióját</a:t>
            </a:r>
            <a:r>
              <a:rPr lang="en-US" sz="8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!</a:t>
            </a:r>
            <a:endParaRPr lang="en-US" sz="8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0875" y="5721958"/>
            <a:ext cx="9144000" cy="7540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Make It Easy Hackathon – 2025</a:t>
            </a:r>
          </a:p>
          <a:p>
            <a:r>
              <a:rPr lang="en-US" dirty="0" smtClean="0"/>
              <a:t> Team : WeCantCode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57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420" y="461695"/>
            <a:ext cx="5963482" cy="6154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6" y="390601"/>
            <a:ext cx="9692640" cy="99944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ungee Inline" pitchFamily="2" charset="0"/>
                <a:ea typeface="Bungee Inline" pitchFamily="2" charset="0"/>
              </a:rPr>
              <a:t>Projekt</a:t>
            </a:r>
            <a:r>
              <a:rPr lang="hu-HU" dirty="0" smtClean="0">
                <a:latin typeface="Bungee Inline" pitchFamily="2" charset="0"/>
                <a:ea typeface="Bungee Inline" pitchFamily="2" charset="0"/>
              </a:rPr>
              <a:t>ünkről és Bob-ról</a:t>
            </a:r>
            <a:endParaRPr lang="en-US" dirty="0">
              <a:latin typeface="Bungee Inline" pitchFamily="2" charset="0"/>
              <a:ea typeface="Bungee Inline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Bob a kabalánk</a:t>
            </a:r>
          </a:p>
          <a:p>
            <a:r>
              <a:rPr lang="hu-HU" dirty="0" smtClean="0"/>
              <a:t>Célunk </a:t>
            </a:r>
            <a:r>
              <a:rPr lang="en-US" dirty="0" smtClean="0"/>
              <a:t>: </a:t>
            </a:r>
            <a:endParaRPr lang="hu-HU" dirty="0" smtClean="0"/>
          </a:p>
          <a:p>
            <a:r>
              <a:rPr lang="en-US" dirty="0" smtClean="0"/>
              <a:t>Seg</a:t>
            </a:r>
            <a:r>
              <a:rPr lang="hu-HU" dirty="0" smtClean="0"/>
              <a:t>íteni </a:t>
            </a:r>
            <a:r>
              <a:rPr lang="hu-HU" dirty="0" smtClean="0"/>
              <a:t>mindenkinek</a:t>
            </a:r>
          </a:p>
          <a:p>
            <a:pPr marL="0" indent="0">
              <a:buNone/>
            </a:pPr>
            <a:r>
              <a:rPr lang="hu-HU" dirty="0" smtClean="0"/>
              <a:t> </a:t>
            </a:r>
            <a:r>
              <a:rPr lang="hu-HU" dirty="0"/>
              <a:t>e</a:t>
            </a:r>
            <a:r>
              <a:rPr lang="hu-HU" dirty="0" smtClean="0"/>
              <a:t>lérni </a:t>
            </a:r>
            <a:r>
              <a:rPr lang="hu-HU" dirty="0"/>
              <a:t>ö</a:t>
            </a:r>
            <a:r>
              <a:rPr lang="hu-HU" dirty="0" smtClean="0"/>
              <a:t>nmaguk legjobb </a:t>
            </a:r>
            <a:r>
              <a:rPr lang="hu-HU" dirty="0"/>
              <a:t>v</a:t>
            </a:r>
            <a:r>
              <a:rPr lang="hu-HU" dirty="0" smtClean="0"/>
              <a:t>erzióját</a:t>
            </a:r>
            <a:endParaRPr lang="hu-HU" dirty="0" smtClean="0"/>
          </a:p>
        </p:txBody>
      </p:sp>
      <p:pic>
        <p:nvPicPr>
          <p:cNvPr id="1026" name="Picture 2" descr="https://cdn.discordapp.com/attachments/1336656131958902826/1345416535941972020/image.png?ex=67c4784a&amp;is=67c326ca&amp;hm=01bb90781292fe7ec172168cddc3476056b0849fd5467f0fe768566af83c9b71&amp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3853" y="3614900"/>
            <a:ext cx="6658692" cy="291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cdn.discordapp.com/attachments/1336656131958902826/1345714245597401169/Screenshot_2025-03-02_130752.png?ex=67c58d8e&amp;is=67c43c0e&amp;hm=961d9e1f5d4caea8d4ddce1d12b799da1aa7d2bcbdd950e7885ed604f61abdad&amp;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953" y="3498280"/>
            <a:ext cx="3640871" cy="311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70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915" y="2057429"/>
            <a:ext cx="3434707" cy="42751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Sigmar" panose="00000500000000000000" pitchFamily="2" charset="0"/>
              </a:rPr>
              <a:t>A módszer </a:t>
            </a:r>
            <a:r>
              <a:rPr lang="en-US" dirty="0" smtClean="0">
                <a:latin typeface="Sigmar" panose="00000500000000000000" pitchFamily="2" charset="0"/>
              </a:rPr>
              <a:t>:</a:t>
            </a:r>
            <a:endParaRPr lang="en-US" dirty="0">
              <a:latin typeface="Sigmar" panose="00000500000000000000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hu-HU" dirty="0" smtClean="0"/>
              <a:t>önnyű </a:t>
            </a:r>
            <a:r>
              <a:rPr lang="hu-HU" dirty="0"/>
              <a:t>motiváció és gyors pozitív visszajelzés </a:t>
            </a:r>
            <a:r>
              <a:rPr lang="hu-HU" dirty="0" smtClean="0"/>
              <a:t>biztosítása</a:t>
            </a:r>
            <a:endParaRPr lang="en-US" dirty="0"/>
          </a:p>
          <a:p>
            <a:endParaRPr lang="en-US" dirty="0"/>
          </a:p>
        </p:txBody>
      </p:sp>
      <p:pic>
        <p:nvPicPr>
          <p:cNvPr id="2052" name="Picture 4" descr="https://cdn.discordapp.com/attachments/1336656131958902826/1345415866921128076/image.png?ex=67c477ab&amp;is=67c3262b&amp;hm=bbb1ee7c1ad699ff692fb3f392bc6164f036002b67944928a3610f7c0f087739&amp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189" y="3434962"/>
            <a:ext cx="3663961" cy="305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cdn.discordapp.com/attachments/1336656131958902826/1345715853135577098/Screenshot_2025-03-02_131213.png?ex=67c58f0d&amp;is=67c43d8d&amp;hm=66e84e94ba33f3d3dfad1d2e54e04c7c2af195a5e7ae574a2176dee102eb4ce8&amp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15" y="3876003"/>
            <a:ext cx="4114640" cy="202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cdn.discordapp.com/attachments/1336656131958902826/1345715914150248448/image.png?ex=67c58f1c&amp;is=67c43d9c&amp;hm=6cebab7e6437c0d832d9cff45a38eeebbdf1a632c2ea9e94ae2e21d3b51e85c4&amp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06" y="2795563"/>
            <a:ext cx="2168525" cy="418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3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87" y="1673179"/>
            <a:ext cx="5012725" cy="4503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ress Start 2P" panose="00000500000000000000" pitchFamily="2" charset="0"/>
              </a:rPr>
              <a:t>Felhasznált technológiák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HTML,CSS,PHP, </a:t>
            </a:r>
            <a:r>
              <a:rPr lang="en-US" dirty="0" smtClean="0"/>
              <a:t>JavaScript</a:t>
            </a:r>
          </a:p>
          <a:p>
            <a:r>
              <a:rPr lang="en-US" dirty="0"/>
              <a:t>VS Code -  </a:t>
            </a:r>
            <a:r>
              <a:rPr lang="en-US" dirty="0" smtClean="0"/>
              <a:t>CodeTogether</a:t>
            </a:r>
          </a:p>
          <a:p>
            <a:r>
              <a:rPr lang="en-US" dirty="0" smtClean="0"/>
              <a:t>(Inkscape)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484" y="3379871"/>
            <a:ext cx="9525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468" y="3379871"/>
            <a:ext cx="9525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708" y="3379871"/>
            <a:ext cx="9525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9254" y="3379871"/>
            <a:ext cx="9525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5968" y="5454597"/>
            <a:ext cx="9525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2208" y="5456401"/>
            <a:ext cx="95250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4400" y="545640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418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89" y="1690688"/>
            <a:ext cx="5965283" cy="31434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 smtClean="0">
                <a:latin typeface="Permanent Marker" panose="02000000000000000000" pitchFamily="2" charset="0"/>
              </a:rPr>
              <a:t>T</a:t>
            </a:r>
            <a:r>
              <a:rPr lang="en-US" sz="4800" dirty="0" smtClean="0">
                <a:latin typeface="Permanent Marker" panose="02000000000000000000" pitchFamily="2" charset="0"/>
              </a:rPr>
              <a:t>ovábbfejlesztési </a:t>
            </a:r>
            <a:r>
              <a:rPr lang="en-US" sz="4800" dirty="0">
                <a:latin typeface="Permanent Marker" panose="02000000000000000000" pitchFamily="2" charset="0"/>
              </a:rPr>
              <a:t>lehetőségek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Biztonság</a:t>
            </a:r>
          </a:p>
          <a:p>
            <a:r>
              <a:rPr lang="hu-HU" dirty="0" smtClean="0"/>
              <a:t>UI,UX – hez kapcsolódó fejlesztések</a:t>
            </a:r>
          </a:p>
          <a:p>
            <a:r>
              <a:rPr lang="hu-HU" dirty="0" smtClean="0"/>
              <a:t>Küldetéskínálat bővítése</a:t>
            </a:r>
          </a:p>
          <a:p>
            <a:r>
              <a:rPr lang="hu-HU" dirty="0" smtClean="0"/>
              <a:t>Új funkcionalitások bevezetése</a:t>
            </a:r>
          </a:p>
          <a:p>
            <a:r>
              <a:rPr lang="hu-HU" dirty="0" smtClean="0"/>
              <a:t>Lehetőség az ismerkedésre</a:t>
            </a:r>
          </a:p>
          <a:p>
            <a:r>
              <a:rPr lang="hu-HU" dirty="0" smtClean="0"/>
              <a:t>a</a:t>
            </a:r>
            <a:r>
              <a:rPr lang="hu-HU" dirty="0" smtClean="0"/>
              <a:t>nd </a:t>
            </a:r>
            <a:r>
              <a:rPr lang="hu-HU" dirty="0" smtClean="0"/>
              <a:t>more...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60587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eepster" panose="02000000000000000000" pitchFamily="2" charset="0"/>
              </a:rPr>
              <a:t>MONETIZÁLÁS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Word of Tanks reklámok</a:t>
            </a:r>
          </a:p>
          <a:p>
            <a:r>
              <a:rPr lang="hu-HU" dirty="0" smtClean="0"/>
              <a:t>Prémium előfizetés (</a:t>
            </a:r>
            <a:r>
              <a:rPr lang="hu-HU" dirty="0" smtClean="0"/>
              <a:t>Több küldetés</a:t>
            </a:r>
            <a:r>
              <a:rPr lang="hu-HU" dirty="0" smtClean="0"/>
              <a:t>, ranglistán </a:t>
            </a:r>
            <a:r>
              <a:rPr lang="hu-HU" dirty="0" smtClean="0"/>
              <a:t>színezett név)</a:t>
            </a:r>
          </a:p>
          <a:p>
            <a:r>
              <a:rPr lang="hu-HU" dirty="0" smtClean="0"/>
              <a:t>Bob - merch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5171">
            <a:off x="-2669585" y="4545133"/>
            <a:ext cx="5148457" cy="4625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23" y="3466587"/>
            <a:ext cx="2853423" cy="2845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2427179" cy="17736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23" y="3673365"/>
            <a:ext cx="3946577" cy="26385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4789">
            <a:off x="9972586" y="5043085"/>
            <a:ext cx="3791854" cy="34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469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693</TotalTime>
  <Words>93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Bungee Inline</vt:lpstr>
      <vt:lpstr>Century Schoolbook</vt:lpstr>
      <vt:lpstr>Creepster</vt:lpstr>
      <vt:lpstr>MV Boli</vt:lpstr>
      <vt:lpstr>Permanent Marker</vt:lpstr>
      <vt:lpstr>Press Start 2P</vt:lpstr>
      <vt:lpstr>Sigmar</vt:lpstr>
      <vt:lpstr>Wingdings 2</vt:lpstr>
      <vt:lpstr>View</vt:lpstr>
      <vt:lpstr>Érd el önmagad  legjobb verzióját!</vt:lpstr>
      <vt:lpstr>Projektünkről és Bob-ról</vt:lpstr>
      <vt:lpstr>A módszer :</vt:lpstr>
      <vt:lpstr>Felhasznált technológiák</vt:lpstr>
      <vt:lpstr>Továbbfejlesztési lehetőségek</vt:lpstr>
      <vt:lpstr>MONETIZÁLÁS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Érd el önmagad  legjobb verzióját!</dc:title>
  <dc:creator>Lehel</dc:creator>
  <cp:lastModifiedBy>Lehel</cp:lastModifiedBy>
  <cp:revision>32</cp:revision>
  <dcterms:created xsi:type="dcterms:W3CDTF">2025-03-01T14:06:53Z</dcterms:created>
  <dcterms:modified xsi:type="dcterms:W3CDTF">2025-03-02T11:14:42Z</dcterms:modified>
</cp:coreProperties>
</file>