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notesMasterIdLst>
    <p:notesMasterId r:id="rId9"/>
  </p:notesMasterIdLst>
  <p:sldIdLst>
    <p:sldId id="256" r:id="rId2"/>
    <p:sldId id="261" r:id="rId3"/>
    <p:sldId id="266" r:id="rId4"/>
    <p:sldId id="262" r:id="rId5"/>
    <p:sldId id="263" r:id="rId6"/>
    <p:sldId id="267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8DBB"/>
    <a:srgbClr val="DBE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3C1EC-E9A1-4E20-91D9-3F7E901A0FE0}" type="datetimeFigureOut">
              <a:rPr lang="en-US" smtClean="0"/>
              <a:t>20-Jan-19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5558C-8530-494E-836B-3C782F18E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5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5558C-8530-494E-836B-3C782F18E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2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AE57-9298-4E43-A397-F9FF3C1FDDDB}" type="datetime1">
              <a:rPr lang="en-US" smtClean="0"/>
              <a:t>20-Jan-19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0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FA3-0E3A-4AF2-9682-30B55CF40C77}" type="datetime1">
              <a:rPr lang="en-US" smtClean="0"/>
              <a:t>20-Jan-19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7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E324-072F-4198-BBCD-ED4E68D77BA9}" type="datetime1">
              <a:rPr lang="en-US" smtClean="0"/>
              <a:t>20-Jan-19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2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EB6D-3DEA-4315-B21A-EB5D8F3E0B68}" type="datetime1">
              <a:rPr lang="en-US" smtClean="0"/>
              <a:t>20-Jan-19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8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0F0C-F23B-4677-A312-35A0A5CC2431}" type="datetime1">
              <a:rPr lang="en-US" smtClean="0"/>
              <a:t>20-Jan-19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7F17-B5F8-42D7-B395-2F4286E1A175}" type="datetime1">
              <a:rPr lang="en-US" smtClean="0"/>
              <a:t>20-Jan-19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36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6D98-BC1C-414E-80C7-C1964FAFE9EF}" type="datetime1">
              <a:rPr lang="en-US" smtClean="0"/>
              <a:t>20-Jan-19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5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C9EB-FE13-4B19-8FB1-7C400F7B0B43}" type="datetime1">
              <a:rPr lang="en-US" smtClean="0"/>
              <a:t>20-Jan-19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96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AFCF-225A-4DF9-8E2D-65C44103E2C0}" type="datetime1">
              <a:rPr lang="en-US" smtClean="0"/>
              <a:t>20-Jan-19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99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03DE-B6EA-449E-9453-B9569676A7EC}" type="datetime1">
              <a:rPr lang="en-US" smtClean="0"/>
              <a:t>20-Jan-19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7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6C52-1E6B-4492-ACE9-8037688C2047}" type="datetime1">
              <a:rPr lang="en-US" smtClean="0"/>
              <a:t>20-Jan-19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4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5738F-0859-4CA7-8F6C-3C2AA949D07B}" type="datetime1">
              <a:rPr lang="en-US" smtClean="0"/>
              <a:t>20-Jan-19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6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6086" y="2470248"/>
            <a:ext cx="3857767" cy="1476448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>
                <a:solidFill>
                  <a:schemeClr val="accent2"/>
                </a:solidFill>
                <a:latin typeface="Bira PERSONAL USE ONLY" panose="02000000000000000000" pitchFamily="2" charset="0"/>
              </a:rPr>
              <a:t>Tap-out</a:t>
            </a:r>
            <a:endParaRPr lang="en-US" sz="9600" dirty="0">
              <a:solidFill>
                <a:schemeClr val="accent2"/>
              </a:solidFill>
              <a:latin typeface="Bira PERSONAL USE ONLY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4384" y="3618762"/>
            <a:ext cx="3666699" cy="519388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Savings safer than ever!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3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064" y="1020218"/>
            <a:ext cx="2906974" cy="5203162"/>
          </a:xfrm>
        </p:spPr>
        <p:txBody>
          <a:bodyPr>
            <a:noAutofit/>
          </a:bodyPr>
          <a:lstStyle/>
          <a:p>
            <a:r>
              <a:rPr lang="en-US" sz="49600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en-US" sz="49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8867" y="3908405"/>
            <a:ext cx="51997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accent2">
                    <a:lumMod val="75000"/>
                  </a:schemeClr>
                </a:solidFill>
              </a:rPr>
              <a:t>CHARGING</a:t>
            </a:r>
            <a:endParaRPr lang="en-US" sz="54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866" y="4865228"/>
            <a:ext cx="1760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devices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62962" y="2046357"/>
            <a:ext cx="381455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chemeClr val="accent2">
                    <a:lumMod val="75000"/>
                  </a:schemeClr>
                </a:solidFill>
              </a:rPr>
              <a:t>MYTH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14439" y="3450334"/>
            <a:ext cx="805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83893" y="4865228"/>
            <a:ext cx="2279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overnight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4878581"/>
            <a:ext cx="559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is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95080" y="4891934"/>
            <a:ext cx="982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bad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10485" y="3463982"/>
            <a:ext cx="1091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NOT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48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624" y="195964"/>
            <a:ext cx="2442949" cy="1325563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Flow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07125" y="195964"/>
            <a:ext cx="908027" cy="541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The</a:t>
            </a: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2451" y="444595"/>
            <a:ext cx="10983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Chart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606804" y="1084384"/>
            <a:ext cx="1332764" cy="57139"/>
            <a:chOff x="7124131" y="567421"/>
            <a:chExt cx="2934269" cy="68238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7124131" y="567421"/>
              <a:ext cx="293426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124131" y="635659"/>
              <a:ext cx="293426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907126" y="668743"/>
            <a:ext cx="699678" cy="68239"/>
            <a:chOff x="7124131" y="567421"/>
            <a:chExt cx="2934269" cy="6823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7124131" y="567421"/>
              <a:ext cx="293426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24131" y="635659"/>
              <a:ext cx="293426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 flipV="1">
            <a:off x="3027622" y="931931"/>
            <a:ext cx="8886153" cy="76676"/>
            <a:chOff x="7124131" y="567421"/>
            <a:chExt cx="2934269" cy="68238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7124131" y="567421"/>
              <a:ext cx="293426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24131" y="635659"/>
              <a:ext cx="293426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359522" y="1351130"/>
            <a:ext cx="10554253" cy="5192571"/>
            <a:chOff x="818324" y="270809"/>
            <a:chExt cx="11695954" cy="5754275"/>
          </a:xfrm>
        </p:grpSpPr>
        <p:sp>
          <p:nvSpPr>
            <p:cNvPr id="20" name="Bent-Up Arrow 19"/>
            <p:cNvSpPr/>
            <p:nvPr/>
          </p:nvSpPr>
          <p:spPr>
            <a:xfrm rot="5400000">
              <a:off x="1093895" y="1822144"/>
              <a:ext cx="1040130" cy="1184151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818324" y="669139"/>
              <a:ext cx="1750966" cy="1225619"/>
            </a:xfrm>
            <a:custGeom>
              <a:avLst/>
              <a:gdLst>
                <a:gd name="connsiteX0" fmla="*/ 0 w 1750966"/>
                <a:gd name="connsiteY0" fmla="*/ 204311 h 1225619"/>
                <a:gd name="connsiteX1" fmla="*/ 204311 w 1750966"/>
                <a:gd name="connsiteY1" fmla="*/ 0 h 1225619"/>
                <a:gd name="connsiteX2" fmla="*/ 1546655 w 1750966"/>
                <a:gd name="connsiteY2" fmla="*/ 0 h 1225619"/>
                <a:gd name="connsiteX3" fmla="*/ 1750966 w 1750966"/>
                <a:gd name="connsiteY3" fmla="*/ 204311 h 1225619"/>
                <a:gd name="connsiteX4" fmla="*/ 1750966 w 1750966"/>
                <a:gd name="connsiteY4" fmla="*/ 1021308 h 1225619"/>
                <a:gd name="connsiteX5" fmla="*/ 1546655 w 1750966"/>
                <a:gd name="connsiteY5" fmla="*/ 1225619 h 1225619"/>
                <a:gd name="connsiteX6" fmla="*/ 204311 w 1750966"/>
                <a:gd name="connsiteY6" fmla="*/ 1225619 h 1225619"/>
                <a:gd name="connsiteX7" fmla="*/ 0 w 1750966"/>
                <a:gd name="connsiteY7" fmla="*/ 1021308 h 1225619"/>
                <a:gd name="connsiteX8" fmla="*/ 0 w 1750966"/>
                <a:gd name="connsiteY8" fmla="*/ 204311 h 122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0966" h="1225619">
                  <a:moveTo>
                    <a:pt x="0" y="204311"/>
                  </a:moveTo>
                  <a:cubicBezTo>
                    <a:pt x="0" y="91473"/>
                    <a:pt x="91473" y="0"/>
                    <a:pt x="204311" y="0"/>
                  </a:cubicBezTo>
                  <a:lnTo>
                    <a:pt x="1546655" y="0"/>
                  </a:lnTo>
                  <a:cubicBezTo>
                    <a:pt x="1659493" y="0"/>
                    <a:pt x="1750966" y="91473"/>
                    <a:pt x="1750966" y="204311"/>
                  </a:cubicBezTo>
                  <a:lnTo>
                    <a:pt x="1750966" y="1021308"/>
                  </a:lnTo>
                  <a:cubicBezTo>
                    <a:pt x="1750966" y="1134146"/>
                    <a:pt x="1659493" y="1225619"/>
                    <a:pt x="1546655" y="1225619"/>
                  </a:cubicBezTo>
                  <a:lnTo>
                    <a:pt x="204311" y="1225619"/>
                  </a:lnTo>
                  <a:cubicBezTo>
                    <a:pt x="91473" y="1225619"/>
                    <a:pt x="0" y="1134146"/>
                    <a:pt x="0" y="1021308"/>
                  </a:cubicBezTo>
                  <a:lnTo>
                    <a:pt x="0" y="20431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1281" tIns="151281" rIns="151281" bIns="151281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Power Supply</a:t>
              </a:r>
              <a:endParaRPr lang="en-US" sz="24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569291" y="786029"/>
              <a:ext cx="1273486" cy="990600"/>
            </a:xfrm>
            <a:custGeom>
              <a:avLst/>
              <a:gdLst>
                <a:gd name="connsiteX0" fmla="*/ 0 w 1273486"/>
                <a:gd name="connsiteY0" fmla="*/ 0 h 990600"/>
                <a:gd name="connsiteX1" fmla="*/ 1273486 w 1273486"/>
                <a:gd name="connsiteY1" fmla="*/ 0 h 990600"/>
                <a:gd name="connsiteX2" fmla="*/ 1273486 w 1273486"/>
                <a:gd name="connsiteY2" fmla="*/ 990600 h 990600"/>
                <a:gd name="connsiteX3" fmla="*/ 0 w 1273486"/>
                <a:gd name="connsiteY3" fmla="*/ 990600 h 990600"/>
                <a:gd name="connsiteX4" fmla="*/ 0 w 1273486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3486" h="990600">
                  <a:moveTo>
                    <a:pt x="0" y="0"/>
                  </a:moveTo>
                  <a:lnTo>
                    <a:pt x="1273486" y="0"/>
                  </a:lnTo>
                  <a:lnTo>
                    <a:pt x="1273486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230V 50Hz Domestic supply</a:t>
              </a:r>
              <a:endParaRPr lang="en-US" kern="1200" dirty="0"/>
            </a:p>
          </p:txBody>
        </p:sp>
        <p:sp>
          <p:nvSpPr>
            <p:cNvPr id="23" name="Bent-Up Arrow 22"/>
            <p:cNvSpPr/>
            <p:nvPr/>
          </p:nvSpPr>
          <p:spPr>
            <a:xfrm rot="5400000">
              <a:off x="2545633" y="3198919"/>
              <a:ext cx="1040130" cy="1184151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2270061" y="2045914"/>
              <a:ext cx="1750966" cy="1225619"/>
            </a:xfrm>
            <a:custGeom>
              <a:avLst/>
              <a:gdLst>
                <a:gd name="connsiteX0" fmla="*/ 0 w 1750966"/>
                <a:gd name="connsiteY0" fmla="*/ 204311 h 1225619"/>
                <a:gd name="connsiteX1" fmla="*/ 204311 w 1750966"/>
                <a:gd name="connsiteY1" fmla="*/ 0 h 1225619"/>
                <a:gd name="connsiteX2" fmla="*/ 1546655 w 1750966"/>
                <a:gd name="connsiteY2" fmla="*/ 0 h 1225619"/>
                <a:gd name="connsiteX3" fmla="*/ 1750966 w 1750966"/>
                <a:gd name="connsiteY3" fmla="*/ 204311 h 1225619"/>
                <a:gd name="connsiteX4" fmla="*/ 1750966 w 1750966"/>
                <a:gd name="connsiteY4" fmla="*/ 1021308 h 1225619"/>
                <a:gd name="connsiteX5" fmla="*/ 1546655 w 1750966"/>
                <a:gd name="connsiteY5" fmla="*/ 1225619 h 1225619"/>
                <a:gd name="connsiteX6" fmla="*/ 204311 w 1750966"/>
                <a:gd name="connsiteY6" fmla="*/ 1225619 h 1225619"/>
                <a:gd name="connsiteX7" fmla="*/ 0 w 1750966"/>
                <a:gd name="connsiteY7" fmla="*/ 1021308 h 1225619"/>
                <a:gd name="connsiteX8" fmla="*/ 0 w 1750966"/>
                <a:gd name="connsiteY8" fmla="*/ 204311 h 122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0966" h="1225619">
                  <a:moveTo>
                    <a:pt x="0" y="204311"/>
                  </a:moveTo>
                  <a:cubicBezTo>
                    <a:pt x="0" y="91473"/>
                    <a:pt x="91473" y="0"/>
                    <a:pt x="204311" y="0"/>
                  </a:cubicBezTo>
                  <a:lnTo>
                    <a:pt x="1546655" y="0"/>
                  </a:lnTo>
                  <a:cubicBezTo>
                    <a:pt x="1659493" y="0"/>
                    <a:pt x="1750966" y="91473"/>
                    <a:pt x="1750966" y="204311"/>
                  </a:cubicBezTo>
                  <a:lnTo>
                    <a:pt x="1750966" y="1021308"/>
                  </a:lnTo>
                  <a:cubicBezTo>
                    <a:pt x="1750966" y="1134146"/>
                    <a:pt x="1659493" y="1225619"/>
                    <a:pt x="1546655" y="1225619"/>
                  </a:cubicBezTo>
                  <a:lnTo>
                    <a:pt x="204311" y="1225619"/>
                  </a:lnTo>
                  <a:cubicBezTo>
                    <a:pt x="91473" y="1225619"/>
                    <a:pt x="0" y="1134146"/>
                    <a:pt x="0" y="1021308"/>
                  </a:cubicBezTo>
                  <a:lnTo>
                    <a:pt x="0" y="20431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1281" tIns="151281" rIns="151281" bIns="151281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Tap-out</a:t>
              </a:r>
              <a:endParaRPr lang="en-US" sz="2400" kern="1200" dirty="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4021028" y="2367525"/>
              <a:ext cx="1273486" cy="990600"/>
            </a:xfrm>
            <a:custGeom>
              <a:avLst/>
              <a:gdLst>
                <a:gd name="connsiteX0" fmla="*/ 0 w 1273486"/>
                <a:gd name="connsiteY0" fmla="*/ 0 h 990600"/>
                <a:gd name="connsiteX1" fmla="*/ 1273486 w 1273486"/>
                <a:gd name="connsiteY1" fmla="*/ 0 h 990600"/>
                <a:gd name="connsiteX2" fmla="*/ 1273486 w 1273486"/>
                <a:gd name="connsiteY2" fmla="*/ 990600 h 990600"/>
                <a:gd name="connsiteX3" fmla="*/ 0 w 1273486"/>
                <a:gd name="connsiteY3" fmla="*/ 990600 h 990600"/>
                <a:gd name="connsiteX4" fmla="*/ 0 w 1273486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3486" h="990600">
                  <a:moveTo>
                    <a:pt x="0" y="0"/>
                  </a:moveTo>
                  <a:lnTo>
                    <a:pt x="1273486" y="0"/>
                  </a:lnTo>
                  <a:lnTo>
                    <a:pt x="1273486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Our product</a:t>
              </a:r>
              <a:endParaRPr lang="en-US" kern="1200" dirty="0"/>
            </a:p>
          </p:txBody>
        </p:sp>
        <p:sp>
          <p:nvSpPr>
            <p:cNvPr id="26" name="Bent-Up Arrow 25"/>
            <p:cNvSpPr/>
            <p:nvPr/>
          </p:nvSpPr>
          <p:spPr>
            <a:xfrm rot="5400000">
              <a:off x="3997370" y="4575695"/>
              <a:ext cx="1040130" cy="1184151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721799" y="3422690"/>
              <a:ext cx="1750966" cy="1225619"/>
            </a:xfrm>
            <a:custGeom>
              <a:avLst/>
              <a:gdLst>
                <a:gd name="connsiteX0" fmla="*/ 0 w 1750966"/>
                <a:gd name="connsiteY0" fmla="*/ 204311 h 1225619"/>
                <a:gd name="connsiteX1" fmla="*/ 204311 w 1750966"/>
                <a:gd name="connsiteY1" fmla="*/ 0 h 1225619"/>
                <a:gd name="connsiteX2" fmla="*/ 1546655 w 1750966"/>
                <a:gd name="connsiteY2" fmla="*/ 0 h 1225619"/>
                <a:gd name="connsiteX3" fmla="*/ 1750966 w 1750966"/>
                <a:gd name="connsiteY3" fmla="*/ 204311 h 1225619"/>
                <a:gd name="connsiteX4" fmla="*/ 1750966 w 1750966"/>
                <a:gd name="connsiteY4" fmla="*/ 1021308 h 1225619"/>
                <a:gd name="connsiteX5" fmla="*/ 1546655 w 1750966"/>
                <a:gd name="connsiteY5" fmla="*/ 1225619 h 1225619"/>
                <a:gd name="connsiteX6" fmla="*/ 204311 w 1750966"/>
                <a:gd name="connsiteY6" fmla="*/ 1225619 h 1225619"/>
                <a:gd name="connsiteX7" fmla="*/ 0 w 1750966"/>
                <a:gd name="connsiteY7" fmla="*/ 1021308 h 1225619"/>
                <a:gd name="connsiteX8" fmla="*/ 0 w 1750966"/>
                <a:gd name="connsiteY8" fmla="*/ 204311 h 122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0966" h="1225619">
                  <a:moveTo>
                    <a:pt x="0" y="204311"/>
                  </a:moveTo>
                  <a:cubicBezTo>
                    <a:pt x="0" y="91473"/>
                    <a:pt x="91473" y="0"/>
                    <a:pt x="204311" y="0"/>
                  </a:cubicBezTo>
                  <a:lnTo>
                    <a:pt x="1546655" y="0"/>
                  </a:lnTo>
                  <a:cubicBezTo>
                    <a:pt x="1659493" y="0"/>
                    <a:pt x="1750966" y="91473"/>
                    <a:pt x="1750966" y="204311"/>
                  </a:cubicBezTo>
                  <a:lnTo>
                    <a:pt x="1750966" y="1021308"/>
                  </a:lnTo>
                  <a:cubicBezTo>
                    <a:pt x="1750966" y="1134146"/>
                    <a:pt x="1659493" y="1225619"/>
                    <a:pt x="1546655" y="1225619"/>
                  </a:cubicBezTo>
                  <a:lnTo>
                    <a:pt x="204311" y="1225619"/>
                  </a:lnTo>
                  <a:cubicBezTo>
                    <a:pt x="91473" y="1225619"/>
                    <a:pt x="0" y="1134146"/>
                    <a:pt x="0" y="1021308"/>
                  </a:cubicBezTo>
                  <a:lnTo>
                    <a:pt x="0" y="204311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1281" tIns="151281" rIns="151281" bIns="151281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Devices</a:t>
              </a:r>
              <a:endParaRPr lang="en-US" sz="24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5472766" y="3539581"/>
              <a:ext cx="1273486" cy="990600"/>
            </a:xfrm>
            <a:custGeom>
              <a:avLst/>
              <a:gdLst>
                <a:gd name="connsiteX0" fmla="*/ 0 w 1273486"/>
                <a:gd name="connsiteY0" fmla="*/ 0 h 990600"/>
                <a:gd name="connsiteX1" fmla="*/ 1273486 w 1273486"/>
                <a:gd name="connsiteY1" fmla="*/ 0 h 990600"/>
                <a:gd name="connsiteX2" fmla="*/ 1273486 w 1273486"/>
                <a:gd name="connsiteY2" fmla="*/ 990600 h 990600"/>
                <a:gd name="connsiteX3" fmla="*/ 0 w 1273486"/>
                <a:gd name="connsiteY3" fmla="*/ 990600 h 990600"/>
                <a:gd name="connsiteX4" fmla="*/ 0 w 1273486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3486" h="990600">
                  <a:moveTo>
                    <a:pt x="0" y="0"/>
                  </a:moveTo>
                  <a:lnTo>
                    <a:pt x="1273486" y="0"/>
                  </a:lnTo>
                  <a:lnTo>
                    <a:pt x="1273486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kern="1200" dirty="0" smtClean="0"/>
                <a:t>Mobiles/Laptops</a:t>
              </a:r>
              <a:endParaRPr lang="en-US" sz="2000" kern="1200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5173536" y="4799465"/>
              <a:ext cx="1750966" cy="1225619"/>
            </a:xfrm>
            <a:custGeom>
              <a:avLst/>
              <a:gdLst>
                <a:gd name="connsiteX0" fmla="*/ 0 w 1750966"/>
                <a:gd name="connsiteY0" fmla="*/ 204311 h 1225619"/>
                <a:gd name="connsiteX1" fmla="*/ 204311 w 1750966"/>
                <a:gd name="connsiteY1" fmla="*/ 0 h 1225619"/>
                <a:gd name="connsiteX2" fmla="*/ 1546655 w 1750966"/>
                <a:gd name="connsiteY2" fmla="*/ 0 h 1225619"/>
                <a:gd name="connsiteX3" fmla="*/ 1750966 w 1750966"/>
                <a:gd name="connsiteY3" fmla="*/ 204311 h 1225619"/>
                <a:gd name="connsiteX4" fmla="*/ 1750966 w 1750966"/>
                <a:gd name="connsiteY4" fmla="*/ 1021308 h 1225619"/>
                <a:gd name="connsiteX5" fmla="*/ 1546655 w 1750966"/>
                <a:gd name="connsiteY5" fmla="*/ 1225619 h 1225619"/>
                <a:gd name="connsiteX6" fmla="*/ 204311 w 1750966"/>
                <a:gd name="connsiteY6" fmla="*/ 1225619 h 1225619"/>
                <a:gd name="connsiteX7" fmla="*/ 0 w 1750966"/>
                <a:gd name="connsiteY7" fmla="*/ 1021308 h 1225619"/>
                <a:gd name="connsiteX8" fmla="*/ 0 w 1750966"/>
                <a:gd name="connsiteY8" fmla="*/ 204311 h 122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0966" h="1225619">
                  <a:moveTo>
                    <a:pt x="0" y="204311"/>
                  </a:moveTo>
                  <a:cubicBezTo>
                    <a:pt x="0" y="91473"/>
                    <a:pt x="91473" y="0"/>
                    <a:pt x="204311" y="0"/>
                  </a:cubicBezTo>
                  <a:lnTo>
                    <a:pt x="1546655" y="0"/>
                  </a:lnTo>
                  <a:cubicBezTo>
                    <a:pt x="1659493" y="0"/>
                    <a:pt x="1750966" y="91473"/>
                    <a:pt x="1750966" y="204311"/>
                  </a:cubicBezTo>
                  <a:lnTo>
                    <a:pt x="1750966" y="1021308"/>
                  </a:lnTo>
                  <a:cubicBezTo>
                    <a:pt x="1750966" y="1134146"/>
                    <a:pt x="1659493" y="1225619"/>
                    <a:pt x="1546655" y="1225619"/>
                  </a:cubicBezTo>
                  <a:lnTo>
                    <a:pt x="204311" y="1225619"/>
                  </a:lnTo>
                  <a:cubicBezTo>
                    <a:pt x="91473" y="1225619"/>
                    <a:pt x="0" y="1134146"/>
                    <a:pt x="0" y="1021308"/>
                  </a:cubicBezTo>
                  <a:lnTo>
                    <a:pt x="0" y="20431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1281" tIns="151281" rIns="151281" bIns="151281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Mobile Application</a:t>
              </a:r>
              <a:endParaRPr lang="en-US" sz="2400" kern="1200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746252" y="270809"/>
              <a:ext cx="5768026" cy="4001728"/>
              <a:chOff x="5742982" y="444166"/>
              <a:chExt cx="7231062" cy="5016750"/>
            </a:xfrm>
          </p:grpSpPr>
          <p:sp>
            <p:nvSpPr>
              <p:cNvPr id="32" name="Freeform 31"/>
              <p:cNvSpPr/>
              <p:nvPr/>
            </p:nvSpPr>
            <p:spPr>
              <a:xfrm>
                <a:off x="8931881" y="444166"/>
                <a:ext cx="1747506" cy="2008628"/>
              </a:xfrm>
              <a:custGeom>
                <a:avLst/>
                <a:gdLst>
                  <a:gd name="connsiteX0" fmla="*/ 0 w 2008628"/>
                  <a:gd name="connsiteY0" fmla="*/ 873753 h 1747506"/>
                  <a:gd name="connsiteX1" fmla="*/ 436877 w 2008628"/>
                  <a:gd name="connsiteY1" fmla="*/ 0 h 1747506"/>
                  <a:gd name="connsiteX2" fmla="*/ 1571752 w 2008628"/>
                  <a:gd name="connsiteY2" fmla="*/ 0 h 1747506"/>
                  <a:gd name="connsiteX3" fmla="*/ 2008628 w 2008628"/>
                  <a:gd name="connsiteY3" fmla="*/ 873753 h 1747506"/>
                  <a:gd name="connsiteX4" fmla="*/ 1571752 w 2008628"/>
                  <a:gd name="connsiteY4" fmla="*/ 1747506 h 1747506"/>
                  <a:gd name="connsiteX5" fmla="*/ 436877 w 2008628"/>
                  <a:gd name="connsiteY5" fmla="*/ 1747506 h 1747506"/>
                  <a:gd name="connsiteX6" fmla="*/ 0 w 2008628"/>
                  <a:gd name="connsiteY6" fmla="*/ 873753 h 174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8628" h="1747506">
                    <a:moveTo>
                      <a:pt x="1004314" y="0"/>
                    </a:moveTo>
                    <a:lnTo>
                      <a:pt x="2008627" y="380083"/>
                    </a:lnTo>
                    <a:lnTo>
                      <a:pt x="2008627" y="1367424"/>
                    </a:lnTo>
                    <a:lnTo>
                      <a:pt x="1004314" y="1747506"/>
                    </a:lnTo>
                    <a:lnTo>
                      <a:pt x="1" y="1367424"/>
                    </a:lnTo>
                    <a:lnTo>
                      <a:pt x="1" y="380083"/>
                    </a:lnTo>
                    <a:lnTo>
                      <a:pt x="1004314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48520" tIns="389211" rIns="348520" bIns="389211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smtClean="0"/>
                  <a:t>Cloud</a:t>
                </a:r>
                <a:endParaRPr lang="en-US" sz="1600" kern="12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0732415" y="845892"/>
                <a:ext cx="2241629" cy="1205177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4" name="Freeform 33"/>
              <p:cNvSpPr/>
              <p:nvPr/>
            </p:nvSpPr>
            <p:spPr>
              <a:xfrm>
                <a:off x="7984612" y="2149090"/>
                <a:ext cx="1747506" cy="2008628"/>
              </a:xfrm>
              <a:custGeom>
                <a:avLst/>
                <a:gdLst>
                  <a:gd name="connsiteX0" fmla="*/ 0 w 2008628"/>
                  <a:gd name="connsiteY0" fmla="*/ 873753 h 1747506"/>
                  <a:gd name="connsiteX1" fmla="*/ 436877 w 2008628"/>
                  <a:gd name="connsiteY1" fmla="*/ 0 h 1747506"/>
                  <a:gd name="connsiteX2" fmla="*/ 1571752 w 2008628"/>
                  <a:gd name="connsiteY2" fmla="*/ 0 h 1747506"/>
                  <a:gd name="connsiteX3" fmla="*/ 2008628 w 2008628"/>
                  <a:gd name="connsiteY3" fmla="*/ 873753 h 1747506"/>
                  <a:gd name="connsiteX4" fmla="*/ 1571752 w 2008628"/>
                  <a:gd name="connsiteY4" fmla="*/ 1747506 h 1747506"/>
                  <a:gd name="connsiteX5" fmla="*/ 436877 w 2008628"/>
                  <a:gd name="connsiteY5" fmla="*/ 1747506 h 1747506"/>
                  <a:gd name="connsiteX6" fmla="*/ 0 w 2008628"/>
                  <a:gd name="connsiteY6" fmla="*/ 873753 h 174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8628" h="1747506">
                    <a:moveTo>
                      <a:pt x="1004314" y="0"/>
                    </a:moveTo>
                    <a:lnTo>
                      <a:pt x="2008627" y="380083"/>
                    </a:lnTo>
                    <a:lnTo>
                      <a:pt x="2008627" y="1367424"/>
                    </a:lnTo>
                    <a:lnTo>
                      <a:pt x="1004314" y="1747506"/>
                    </a:lnTo>
                    <a:lnTo>
                      <a:pt x="1" y="1367424"/>
                    </a:lnTo>
                    <a:lnTo>
                      <a:pt x="1" y="380083"/>
                    </a:lnTo>
                    <a:lnTo>
                      <a:pt x="1004314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48520" tIns="389211" rIns="348520" bIns="389211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smtClean="0"/>
                  <a:t>Wi-Fi</a:t>
                </a:r>
                <a:endParaRPr lang="en-US" sz="1600" kern="12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742982" y="2550815"/>
                <a:ext cx="2169318" cy="1205177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6" name="Freeform 35"/>
              <p:cNvSpPr/>
              <p:nvPr/>
            </p:nvSpPr>
            <p:spPr>
              <a:xfrm>
                <a:off x="9871919" y="2149090"/>
                <a:ext cx="1747506" cy="2008628"/>
              </a:xfrm>
              <a:custGeom>
                <a:avLst/>
                <a:gdLst>
                  <a:gd name="connsiteX0" fmla="*/ 0 w 2008628"/>
                  <a:gd name="connsiteY0" fmla="*/ 873753 h 1747506"/>
                  <a:gd name="connsiteX1" fmla="*/ 436877 w 2008628"/>
                  <a:gd name="connsiteY1" fmla="*/ 0 h 1747506"/>
                  <a:gd name="connsiteX2" fmla="*/ 1571752 w 2008628"/>
                  <a:gd name="connsiteY2" fmla="*/ 0 h 1747506"/>
                  <a:gd name="connsiteX3" fmla="*/ 2008628 w 2008628"/>
                  <a:gd name="connsiteY3" fmla="*/ 873753 h 1747506"/>
                  <a:gd name="connsiteX4" fmla="*/ 1571752 w 2008628"/>
                  <a:gd name="connsiteY4" fmla="*/ 1747506 h 1747506"/>
                  <a:gd name="connsiteX5" fmla="*/ 436877 w 2008628"/>
                  <a:gd name="connsiteY5" fmla="*/ 1747506 h 1747506"/>
                  <a:gd name="connsiteX6" fmla="*/ 0 w 2008628"/>
                  <a:gd name="connsiteY6" fmla="*/ 873753 h 174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8628" h="1747506">
                    <a:moveTo>
                      <a:pt x="1004314" y="0"/>
                    </a:moveTo>
                    <a:lnTo>
                      <a:pt x="2008627" y="380083"/>
                    </a:lnTo>
                    <a:lnTo>
                      <a:pt x="2008627" y="1367424"/>
                    </a:lnTo>
                    <a:lnTo>
                      <a:pt x="1004314" y="1747506"/>
                    </a:lnTo>
                    <a:lnTo>
                      <a:pt x="1" y="1367424"/>
                    </a:lnTo>
                    <a:lnTo>
                      <a:pt x="1" y="380083"/>
                    </a:lnTo>
                    <a:lnTo>
                      <a:pt x="100431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2320" tIns="313011" rIns="272320" bIns="313011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smtClean="0"/>
                  <a:t>Bluetooth</a:t>
                </a:r>
                <a:endParaRPr lang="en-US" sz="1600" kern="1200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0732415" y="4255739"/>
                <a:ext cx="2241629" cy="1205177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31" name="Right Arrow 30"/>
            <p:cNvSpPr/>
            <p:nvPr/>
          </p:nvSpPr>
          <p:spPr>
            <a:xfrm>
              <a:off x="4135272" y="1951227"/>
              <a:ext cx="4287554" cy="706878"/>
            </a:xfrm>
            <a:prstGeom prst="rightArrow">
              <a:avLst/>
            </a:prstGeom>
            <a:solidFill>
              <a:schemeClr val="tx1">
                <a:lumMod val="65000"/>
                <a:lumOff val="35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7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624" y="550805"/>
            <a:ext cx="2442949" cy="1325563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Current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424" y="2133600"/>
            <a:ext cx="10126188" cy="4267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All device manufacturers advice unplugging your device once it is fully charged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device itself disconnects once it is fully charged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There is a method of trickle charging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Lithium-ion batteries currently in most devices may overheat and lead to dangerous explosion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07125" y="550805"/>
            <a:ext cx="908027" cy="541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The</a:t>
            </a: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49431" y="799436"/>
            <a:ext cx="16177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Scenario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606803" y="1439225"/>
            <a:ext cx="2171447" cy="57139"/>
            <a:chOff x="7124131" y="567421"/>
            <a:chExt cx="2934269" cy="68238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7124131" y="567421"/>
              <a:ext cx="293426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124131" y="635659"/>
              <a:ext cx="293426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907126" y="1023584"/>
            <a:ext cx="699678" cy="68239"/>
            <a:chOff x="7124131" y="567421"/>
            <a:chExt cx="2934269" cy="6823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7124131" y="567421"/>
              <a:ext cx="293426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24131" y="635659"/>
              <a:ext cx="293426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 flipV="1">
            <a:off x="3764602" y="1286773"/>
            <a:ext cx="8190837" cy="45719"/>
            <a:chOff x="7124131" y="567421"/>
            <a:chExt cx="2934269" cy="68238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7124131" y="567421"/>
              <a:ext cx="293426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24131" y="635659"/>
              <a:ext cx="293426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9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624" y="550805"/>
            <a:ext cx="2442949" cy="1325563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Market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424" y="2133600"/>
            <a:ext cx="10126188" cy="4267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50000"/>
              </a:lnSpc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High end consumers with large number of devices</a:t>
            </a:r>
          </a:p>
          <a:p>
            <a:pPr>
              <a:lnSpc>
                <a:spcPct val="250000"/>
              </a:lnSpc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Extended life of device</a:t>
            </a:r>
          </a:p>
          <a:p>
            <a:pPr>
              <a:lnSpc>
                <a:spcPct val="250000"/>
              </a:lnSpc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Device to product cost ratio</a:t>
            </a:r>
          </a:p>
          <a:p>
            <a:pPr>
              <a:lnSpc>
                <a:spcPct val="250000"/>
              </a:lnSpc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Power savings by preventing the reverse current flow from large number of devices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07125" y="550805"/>
            <a:ext cx="908027" cy="541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The</a:t>
            </a: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49431" y="799436"/>
            <a:ext cx="25106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Opportunities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606803" y="1439225"/>
            <a:ext cx="2171447" cy="57139"/>
            <a:chOff x="7124131" y="567421"/>
            <a:chExt cx="2934269" cy="68238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7124131" y="567421"/>
              <a:ext cx="293426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124131" y="635659"/>
              <a:ext cx="293426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907126" y="1023584"/>
            <a:ext cx="699678" cy="68239"/>
            <a:chOff x="7124131" y="567421"/>
            <a:chExt cx="2934269" cy="6823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7124131" y="567421"/>
              <a:ext cx="293426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24131" y="635659"/>
              <a:ext cx="293426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 flipV="1">
            <a:off x="3764602" y="1286773"/>
            <a:ext cx="8190837" cy="45719"/>
            <a:chOff x="7124131" y="567421"/>
            <a:chExt cx="2934269" cy="68238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7124131" y="567421"/>
              <a:ext cx="293426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24131" y="635659"/>
              <a:ext cx="293426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8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1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charRg st="101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charRg st="101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624" y="550805"/>
            <a:ext cx="2442949" cy="1325563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Market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424" y="2133600"/>
            <a:ext cx="10126188" cy="4267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50000"/>
              </a:lnSpc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High end consumers with large number of devices</a:t>
            </a:r>
          </a:p>
          <a:p>
            <a:pPr>
              <a:lnSpc>
                <a:spcPct val="250000"/>
              </a:lnSpc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Extended life of device</a:t>
            </a:r>
          </a:p>
          <a:p>
            <a:pPr>
              <a:lnSpc>
                <a:spcPct val="250000"/>
              </a:lnSpc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Device to product cost ratio</a:t>
            </a:r>
          </a:p>
          <a:p>
            <a:pPr>
              <a:lnSpc>
                <a:spcPct val="250000"/>
              </a:lnSpc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Power savings by preventing the reverse current flow from large number of devices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07125" y="550805"/>
            <a:ext cx="908027" cy="541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The</a:t>
            </a: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49431" y="799436"/>
            <a:ext cx="25106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Opportunities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606803" y="1439225"/>
            <a:ext cx="2171447" cy="57139"/>
            <a:chOff x="7124131" y="567421"/>
            <a:chExt cx="2934269" cy="68238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7124131" y="567421"/>
              <a:ext cx="293426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124131" y="635659"/>
              <a:ext cx="293426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907126" y="1023584"/>
            <a:ext cx="699678" cy="68239"/>
            <a:chOff x="7124131" y="567421"/>
            <a:chExt cx="2934269" cy="6823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7124131" y="567421"/>
              <a:ext cx="293426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24131" y="635659"/>
              <a:ext cx="293426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 flipV="1">
            <a:off x="3764602" y="1286773"/>
            <a:ext cx="8190837" cy="45719"/>
            <a:chOff x="7124131" y="567421"/>
            <a:chExt cx="2934269" cy="68238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7124131" y="567421"/>
              <a:ext cx="293426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24131" y="635659"/>
              <a:ext cx="293426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54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975" y="550805"/>
            <a:ext cx="2223598" cy="1325563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Team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424" y="2133600"/>
            <a:ext cx="10126188" cy="4267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50000"/>
              </a:lnSpc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Abhijith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E M</a:t>
            </a:r>
          </a:p>
          <a:p>
            <a:pPr>
              <a:lnSpc>
                <a:spcPct val="250000"/>
              </a:lnSpc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Ameer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Fayaz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250000"/>
              </a:lnSpc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Anand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Unnikrishnan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250000"/>
              </a:lnSpc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Mohamed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Rizvan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07125" y="550805"/>
            <a:ext cx="908027" cy="541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The</a:t>
            </a: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78250" y="799436"/>
            <a:ext cx="25543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Members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606803" y="1439225"/>
            <a:ext cx="2171447" cy="57139"/>
            <a:chOff x="7124131" y="567421"/>
            <a:chExt cx="2934269" cy="68238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7124131" y="567421"/>
              <a:ext cx="293426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124131" y="635659"/>
              <a:ext cx="293426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907126" y="1023584"/>
            <a:ext cx="699678" cy="68239"/>
            <a:chOff x="7124131" y="567421"/>
            <a:chExt cx="2934269" cy="6823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7124131" y="567421"/>
              <a:ext cx="293426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24131" y="635659"/>
              <a:ext cx="293426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 flipV="1">
            <a:off x="3764602" y="1286773"/>
            <a:ext cx="8190837" cy="45719"/>
            <a:chOff x="7124131" y="567421"/>
            <a:chExt cx="2934269" cy="68238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7124131" y="567421"/>
              <a:ext cx="293426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24131" y="635659"/>
              <a:ext cx="293426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64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164</Words>
  <Application>Microsoft Office PowerPoint</Application>
  <PresentationFormat>Widescreen</PresentationFormat>
  <Paragraphs>60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Bira PERSONAL USE ONLY</vt:lpstr>
      <vt:lpstr>Calibri</vt:lpstr>
      <vt:lpstr>Calibri Light</vt:lpstr>
      <vt:lpstr>Office Theme</vt:lpstr>
      <vt:lpstr>Tap-out</vt:lpstr>
      <vt:lpstr>?</vt:lpstr>
      <vt:lpstr>Flow</vt:lpstr>
      <vt:lpstr>Current</vt:lpstr>
      <vt:lpstr>Market</vt:lpstr>
      <vt:lpstr>Market</vt:lpstr>
      <vt:lpstr>Team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Tap-out</dc:title>
  <dc:creator>user</dc:creator>
  <cp:lastModifiedBy>user</cp:lastModifiedBy>
  <cp:revision>15</cp:revision>
  <dcterms:created xsi:type="dcterms:W3CDTF">2019-01-20T05:17:51Z</dcterms:created>
  <dcterms:modified xsi:type="dcterms:W3CDTF">2019-01-20T09:51:07Z</dcterms:modified>
</cp:coreProperties>
</file>