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SAFETY SMART GLOVE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HALLO_BLYNK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MONITORING OF INDUSTRIAL LABOUR(HEALTH,WEALTH  &amp; SAFETY)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LoRa</a:t>
            </a:r>
            <a:r>
              <a:rPr lang="en-US" dirty="0" smtClean="0"/>
              <a:t> network</a:t>
            </a:r>
          </a:p>
          <a:p>
            <a:r>
              <a:rPr lang="en-US" dirty="0" smtClean="0"/>
              <a:t>Health sensors(body temperature-lm35,Air quality-MQ135,Heart beat)</a:t>
            </a:r>
          </a:p>
          <a:p>
            <a:r>
              <a:rPr lang="en-US" dirty="0" smtClean="0"/>
              <a:t>Environment sensors(humidity &amp; Temp-DHT11,Air Quality)</a:t>
            </a:r>
          </a:p>
          <a:p>
            <a:r>
              <a:rPr lang="en-US" dirty="0" smtClean="0"/>
              <a:t>Logistics and measurement sensors(RFID, ultrasonic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 mover with </a:t>
            </a:r>
            <a:r>
              <a:rPr lang="en-US" dirty="0" err="1" smtClean="0"/>
              <a:t>LoRa</a:t>
            </a:r>
            <a:r>
              <a:rPr lang="en-US" dirty="0" smtClean="0"/>
              <a:t> network</a:t>
            </a:r>
          </a:p>
          <a:p>
            <a:r>
              <a:rPr lang="en-US" dirty="0" smtClean="0"/>
              <a:t>Monopoly </a:t>
            </a:r>
          </a:p>
          <a:p>
            <a:r>
              <a:rPr lang="en-US" dirty="0" smtClean="0"/>
              <a:t>Expansion of gloves to various industries by giving additional customized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Hariharan</a:t>
            </a:r>
            <a:r>
              <a:rPr lang="en-US" dirty="0" smtClean="0"/>
              <a:t> G</a:t>
            </a:r>
          </a:p>
          <a:p>
            <a:pPr marL="0" indent="0">
              <a:buNone/>
            </a:pPr>
            <a:r>
              <a:rPr lang="en-US" dirty="0" smtClean="0"/>
              <a:t>Basil </a:t>
            </a:r>
            <a:r>
              <a:rPr lang="en-US" dirty="0" err="1" smtClean="0"/>
              <a:t>Mathai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College of </a:t>
            </a:r>
            <a:r>
              <a:rPr lang="en-US" dirty="0" err="1" smtClean="0"/>
              <a:t>Engineering,Trivandrum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</TotalTime>
  <Words>64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SAFETY SMART GLOVE</vt:lpstr>
      <vt:lpstr>PROBLEM</vt:lpstr>
      <vt:lpstr>TACKLING</vt:lpstr>
      <vt:lpstr>Business Model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SMART GLOVE</dc:title>
  <dc:creator>Basil mathai</dc:creator>
  <cp:lastModifiedBy>user</cp:lastModifiedBy>
  <cp:revision>3</cp:revision>
  <dcterms:created xsi:type="dcterms:W3CDTF">2006-08-16T00:00:00Z</dcterms:created>
  <dcterms:modified xsi:type="dcterms:W3CDTF">2019-01-20T09:41:14Z</dcterms:modified>
</cp:coreProperties>
</file>