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ibre Franklin" pitchFamily="2" charset="77"/>
      <p:regular r:id="rId18"/>
      <p:bold r:id="rId19"/>
      <p:italic r:id="rId20"/>
      <p:boldItalic r:id="rId21"/>
    </p:embeddedFont>
    <p:embeddedFont>
      <p:font typeface="Libre Franklin Light" panose="020F0302020204030204" pitchFamily="34" charset="0"/>
      <p:regular r:id="rId22"/>
      <p:bold r:id="rId23"/>
      <p:italic r:id="rId24"/>
      <p:boldItalic r:id="rId25"/>
    </p:embeddedFont>
    <p:embeddedFont>
      <p:font typeface="Libre Franklin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Decide on a name for your solution 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63a6e03f6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63a6e03f6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Introduction [30 sec]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Introduce yourself/your team to the audience👋 </a:t>
            </a:r>
            <a:endParaRPr sz="150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19285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a9cde04b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a9cde04b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Define the problem [Max 1 min] 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 the problem that your hackathon solution solves </a:t>
            </a:r>
            <a:endParaRPr sz="150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 why you decided to solve this problem. What are the benefits? </a:t>
            </a:r>
            <a:endParaRPr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19285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63a6e03f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63a6e03f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Talk about how your solution works [Max 2 min]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Talk through a one-page diagram/workflow of your solution</a:t>
            </a:r>
            <a:endParaRPr sz="150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Include the tools you used </a:t>
            </a:r>
            <a:endParaRPr sz="150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Describe why your solution is unique</a:t>
            </a:r>
            <a:endParaRPr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a9cde04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a9cde04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Conclusion and next steps [Max 30 sec]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Summarise and share what you would like to do next.</a:t>
            </a:r>
            <a:endParaRPr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a9cde04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a9cde04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Conclusion and next steps [Max 30 sec]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Summarise and share what you would like to do next.</a:t>
            </a:r>
            <a:endParaRPr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70570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9cde04b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9cde04b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Demo your solution [Max 2 min]</a:t>
            </a: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Showcase a pre-recorded demo of your POC</a:t>
            </a:r>
            <a:endParaRPr sz="150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Libre Franklin"/>
              <a:buChar char="●"/>
            </a:pPr>
            <a:r>
              <a:rPr lang="en" sz="150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can embed the video demo in the slide</a:t>
            </a:r>
            <a:endParaRPr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0450" y="3256250"/>
            <a:ext cx="5063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Innovate_ Hackathon 2023</a:t>
            </a:r>
            <a:endParaRPr sz="30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58700" y="2336750"/>
            <a:ext cx="5826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SpeedPayment</a:t>
            </a:r>
            <a:endParaRPr lang="en" sz="4200" b="1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An easy SME Payment Collection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100" y="638900"/>
            <a:ext cx="1735800" cy="173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820500" y="4127075"/>
            <a:ext cx="1503000" cy="4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Black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047350" y="456500"/>
            <a:ext cx="44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👋 </a:t>
            </a:r>
            <a:r>
              <a:rPr lang="en" sz="30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Meet the Team </a:t>
            </a:r>
            <a:endParaRPr sz="30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275326" y="1178850"/>
            <a:ext cx="2828700" cy="2785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i="0" u="none" strike="noStrike" cap="none" dirty="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{Insert photo of your team}</a:t>
            </a:r>
            <a:endParaRPr sz="1600" i="0" u="none" strike="noStrike" cap="none" dirty="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96325" y="1115625"/>
            <a:ext cx="3987300" cy="3573000"/>
          </a:xfrm>
          <a:prstGeom prst="roundRect">
            <a:avLst>
              <a:gd name="adj" fmla="val 2406"/>
            </a:avLst>
          </a:prstGeom>
          <a:solidFill>
            <a:srgbClr val="FCFCFC"/>
          </a:solidFill>
          <a:ln w="38100" cap="flat" cmpd="sng">
            <a:solidFill>
              <a:srgbClr val="00E677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209775" y="2303200"/>
            <a:ext cx="22800" cy="9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72000" y="1324275"/>
            <a:ext cx="36468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" sz="1600" b="1" dirty="0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1600" b="1" i="0" u="none" strike="noStrike" cap="none" dirty="0" err="1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SpeedPayment</a:t>
            </a:r>
            <a:endParaRPr lang="en" sz="1600" b="1" i="0" u="none" strike="noStrike" cap="none" dirty="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1" i="0" u="none" strike="noStrike" cap="none" dirty="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Njabulo </a:t>
            </a:r>
            <a:r>
              <a:rPr lang="en-US" sz="1200" dirty="0" err="1"/>
              <a:t>Majozi</a:t>
            </a: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Montshetsa</a:t>
            </a:r>
            <a:r>
              <a:rPr lang="en-US" sz="1200" dirty="0"/>
              <a:t> </a:t>
            </a:r>
            <a:r>
              <a:rPr lang="en-US" sz="1200" dirty="0" err="1"/>
              <a:t>Mokgokong</a:t>
            </a: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Siyanda </a:t>
            </a:r>
            <a:r>
              <a:rPr lang="en-US" sz="1200" dirty="0" err="1"/>
              <a:t>Mzam</a:t>
            </a: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Tumelo </a:t>
            </a:r>
            <a:r>
              <a:rPr lang="en-US" sz="1200" dirty="0" err="1"/>
              <a:t>Lephadi</a:t>
            </a: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Bongani </a:t>
            </a:r>
            <a:r>
              <a:rPr lang="en-US" sz="1200" dirty="0" err="1"/>
              <a:t>Ngwaqa</a:t>
            </a:r>
            <a:endParaRPr lang="en-US"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938175" y="4114300"/>
            <a:ext cx="1503000" cy="4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Black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 descr="A group of men sitting around a table&#10;&#10;Description automatically generated">
            <a:extLst>
              <a:ext uri="{FF2B5EF4-FFF2-40B4-BE49-F238E27FC236}">
                <a16:creationId xmlns:a16="http://schemas.microsoft.com/office/drawing/2014/main" id="{B87FA3BC-8E61-7753-5747-B3E081E62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02" y="1115255"/>
            <a:ext cx="3883985" cy="2912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587550" y="3253650"/>
            <a:ext cx="3188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4078FA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47350" y="456500"/>
            <a:ext cx="44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🤔 Problem Statement </a:t>
            </a:r>
            <a:endParaRPr sz="30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296725" y="1306775"/>
            <a:ext cx="7341900" cy="3140100"/>
          </a:xfrm>
          <a:prstGeom prst="roundRect">
            <a:avLst>
              <a:gd name="adj" fmla="val 2406"/>
            </a:avLst>
          </a:prstGeom>
          <a:solidFill>
            <a:srgbClr val="FFFFFF"/>
          </a:solidFill>
          <a:ln w="38100" cap="flat" cmpd="sng">
            <a:solidFill>
              <a:srgbClr val="00E677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209775" y="2303200"/>
            <a:ext cx="22800" cy="9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375325" y="1504775"/>
            <a:ext cx="6973500" cy="27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Businesses demand speed, convenience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affordablility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Cashless payments to SMEs are at a premium.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Typing errors in card or account details frequently cause cart abandonment.</a:t>
            </a: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</a:pPr>
            <a:endParaRPr sz="16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977950" y="3253650"/>
            <a:ext cx="3188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4078FA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600175" y="2303200"/>
            <a:ext cx="22800" cy="9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47350" y="456500"/>
            <a:ext cx="44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💡 Solution </a:t>
            </a:r>
            <a:endParaRPr sz="30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296725" y="1306775"/>
            <a:ext cx="7341900" cy="3140100"/>
          </a:xfrm>
          <a:prstGeom prst="roundRect">
            <a:avLst>
              <a:gd name="adj" fmla="val 2406"/>
            </a:avLst>
          </a:prstGeom>
          <a:solidFill>
            <a:srgbClr val="FFFFFF"/>
          </a:solidFill>
          <a:ln w="38100" cap="flat" cmpd="sng">
            <a:solidFill>
              <a:srgbClr val="00E677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380750" y="1452500"/>
            <a:ext cx="71943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Leveraging cutting-edge technology to simplify, streamline and expedite payments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Merchants will generate a QR code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 will be taken directly to banking app to authorize payment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Leveraging collected data through open APIs to empower businesses in predicting optimal stock levels.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Utilizing the same data to project income, aiding businesses in efficient financial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977950" y="3253650"/>
            <a:ext cx="3188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4078FA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600175" y="2303200"/>
            <a:ext cx="22800" cy="9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047350" y="456500"/>
            <a:ext cx="44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🚀 </a:t>
            </a:r>
            <a:r>
              <a:rPr lang="en" sz="2400" b="1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Considerations  </a:t>
            </a:r>
            <a:endParaRPr sz="2400" b="1" dirty="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296725" y="1306775"/>
            <a:ext cx="7341900" cy="3140100"/>
          </a:xfrm>
          <a:prstGeom prst="roundRect">
            <a:avLst>
              <a:gd name="adj" fmla="val 2406"/>
            </a:avLst>
          </a:prstGeom>
          <a:solidFill>
            <a:srgbClr val="FFFFFF"/>
          </a:solidFill>
          <a:ln w="38100" cap="flat" cmpd="sng">
            <a:solidFill>
              <a:srgbClr val="00E677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378775" y="1404575"/>
            <a:ext cx="7177800" cy="29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Leverage upcoming Request Payment API from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PayShap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Enables instant, cost-effective payments across any bank.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977950" y="3253650"/>
            <a:ext cx="3188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4078FA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600175" y="2303200"/>
            <a:ext cx="22800" cy="9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047350" y="456500"/>
            <a:ext cx="44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🚀 Conclusion  </a:t>
            </a:r>
            <a:endParaRPr sz="30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296725" y="1306775"/>
            <a:ext cx="7341900" cy="3140100"/>
          </a:xfrm>
          <a:prstGeom prst="roundRect">
            <a:avLst>
              <a:gd name="adj" fmla="val 2406"/>
            </a:avLst>
          </a:prstGeom>
          <a:solidFill>
            <a:srgbClr val="FFFFFF"/>
          </a:solidFill>
          <a:ln w="38100" cap="flat" cmpd="sng">
            <a:solidFill>
              <a:srgbClr val="00E677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378775" y="1404575"/>
            <a:ext cx="7177800" cy="29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solution is tailored to significantly increase payment collection efficiency for SMEs.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Increased collections ensure a steady cash flow, enhancing financial stability.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collections contribute to smoother day-to-day business, improving overall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8216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t="29661" b="29827"/>
          <a:stretch/>
        </p:blipFill>
        <p:spPr>
          <a:xfrm>
            <a:off x="5736125" y="255450"/>
            <a:ext cx="1400673" cy="3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426" y="142300"/>
            <a:ext cx="1844552" cy="6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977950" y="3253650"/>
            <a:ext cx="3188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4078FA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600175" y="2303200"/>
            <a:ext cx="22800" cy="9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047350" y="456500"/>
            <a:ext cx="44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💻 Demo </a:t>
            </a:r>
            <a:endParaRPr sz="30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296725" y="1306775"/>
            <a:ext cx="7341900" cy="3140100"/>
          </a:xfrm>
          <a:prstGeom prst="roundRect">
            <a:avLst>
              <a:gd name="adj" fmla="val 2406"/>
            </a:avLst>
          </a:prstGeom>
          <a:solidFill>
            <a:srgbClr val="FFFFFF"/>
          </a:solidFill>
          <a:ln w="38100" cap="flat" cmpd="sng">
            <a:solidFill>
              <a:srgbClr val="00E677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9525" dir="2760000" algn="bl" rotWithShape="0">
              <a:srgbClr val="000000">
                <a:alpha val="145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364375" y="1448475"/>
            <a:ext cx="71124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i="0" u="none" strike="noStrike" cap="none" dirty="0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338</Words>
  <Application>Microsoft Macintosh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Libre Franklin</vt:lpstr>
      <vt:lpstr>Lato</vt:lpstr>
      <vt:lpstr>Calibri</vt:lpstr>
      <vt:lpstr>Libre Franklin Medium</vt:lpstr>
      <vt:lpstr>Libre Franklin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Phumeza Ntantiso</cp:lastModifiedBy>
  <cp:revision>1</cp:revision>
  <dcterms:modified xsi:type="dcterms:W3CDTF">2023-12-02T11:20:43Z</dcterms:modified>
</cp:coreProperties>
</file>