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81EB-70B6-4496-803E-B7F76D20877F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B3AD-A969-4B54-BD11-EB5455FFA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81EB-70B6-4496-803E-B7F76D20877F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B3AD-A969-4B54-BD11-EB5455FFA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81EB-70B6-4496-803E-B7F76D20877F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B3AD-A969-4B54-BD11-EB5455FFA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81EB-70B6-4496-803E-B7F76D20877F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B3AD-A969-4B54-BD11-EB5455FFA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81EB-70B6-4496-803E-B7F76D20877F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B3AD-A969-4B54-BD11-EB5455FFA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81EB-70B6-4496-803E-B7F76D20877F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B3AD-A969-4B54-BD11-EB5455FFA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81EB-70B6-4496-803E-B7F76D20877F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B3AD-A969-4B54-BD11-EB5455FFA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81EB-70B6-4496-803E-B7F76D20877F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B3AD-A969-4B54-BD11-EB5455FFA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81EB-70B6-4496-803E-B7F76D20877F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B3AD-A969-4B54-BD11-EB5455FFA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81EB-70B6-4496-803E-B7F76D20877F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B3AD-A969-4B54-BD11-EB5455FFA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81EB-70B6-4496-803E-B7F76D20877F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B3AD-A969-4B54-BD11-EB5455FFA9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781EB-70B6-4496-803E-B7F76D20877F}" type="datetimeFigureOut">
              <a:rPr lang="en-US" smtClean="0"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B3AD-A969-4B54-BD11-EB5455FFA9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PMD_Utility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User Interface that manages Parts Manual Developer (PMD) tools.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0772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tool is designed to “set it and forget it”.</a:t>
            </a:r>
          </a:p>
          <a:p>
            <a:r>
              <a:rPr lang="en-US" dirty="0" smtClean="0"/>
              <a:t>If the file structure has been set up the preferred way, you will be able to make your selections and come back when it is done.</a:t>
            </a:r>
          </a:p>
          <a:p>
            <a:r>
              <a:rPr lang="en-US" dirty="0" smtClean="0"/>
              <a:t>This tool will open, write, and update, all files based on your selections in the required order.</a:t>
            </a:r>
          </a:p>
          <a:p>
            <a:r>
              <a:rPr lang="en-US" dirty="0" smtClean="0"/>
              <a:t>While using SVN you will need to obtain locks on your files before running, but you will never need to lock the </a:t>
            </a:r>
            <a:r>
              <a:rPr lang="en-US" dirty="0" err="1" smtClean="0"/>
              <a:t>PMD_Utility</a:t>
            </a:r>
            <a:r>
              <a:rPr lang="en-US" dirty="0"/>
              <a:t> </a:t>
            </a:r>
            <a:r>
              <a:rPr lang="en-US" dirty="0" smtClean="0"/>
              <a:t>or anything in the </a:t>
            </a:r>
            <a:r>
              <a:rPr lang="en-US" dirty="0" err="1" smtClean="0"/>
              <a:t>Arbortext_Tools</a:t>
            </a:r>
            <a:r>
              <a:rPr lang="en-US" dirty="0" smtClean="0"/>
              <a:t> and Databases folders, during its process.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UserForm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4648200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When you open this tool a </a:t>
            </a:r>
            <a:r>
              <a:rPr lang="en-US" dirty="0" err="1" smtClean="0"/>
              <a:t>UserForm</a:t>
            </a:r>
            <a:r>
              <a:rPr lang="en-US" dirty="0" smtClean="0"/>
              <a:t> will automatically pop up (if macros are enabled).</a:t>
            </a:r>
          </a:p>
          <a:p>
            <a:r>
              <a:rPr lang="en-US" dirty="0" smtClean="0"/>
              <a:t>There are multiple input methods designed for what is usually done.</a:t>
            </a:r>
          </a:p>
          <a:p>
            <a:r>
              <a:rPr lang="en-US" dirty="0" smtClean="0"/>
              <a:t>The PMD button will act on your selections.</a:t>
            </a:r>
          </a:p>
          <a:p>
            <a:r>
              <a:rPr lang="en-US" dirty="0" smtClean="0"/>
              <a:t>Read the prompts once the PMD button is pressed.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600200"/>
            <a:ext cx="3390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46482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may select from the first box what you want to do…</a:t>
            </a:r>
          </a:p>
          <a:p>
            <a:r>
              <a:rPr lang="en-US" dirty="0" smtClean="0"/>
              <a:t>Or you may select checkboxes that apply to what you want to do.</a:t>
            </a:r>
          </a:p>
          <a:p>
            <a:r>
              <a:rPr lang="en-US" dirty="0" smtClean="0"/>
              <a:t>If it will not let you select something, it is because it is not designed to work that way.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447800"/>
            <a:ext cx="3390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initial message boxes.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4267200" cy="15239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Depending on what is selected, this utility will prompt you with a number of questions or request for information initially.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228600"/>
            <a:ext cx="32575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971800"/>
            <a:ext cx="29051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5257800"/>
            <a:ext cx="45910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5181600"/>
            <a:ext cx="31051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72050" y="1905000"/>
            <a:ext cx="39052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dialog boxes during the process.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4572000" cy="37337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If the file structure is set up differently than what is recommended, this tool will not be able to find the files without assistance.</a:t>
            </a:r>
          </a:p>
          <a:p>
            <a:r>
              <a:rPr lang="en-US" dirty="0" smtClean="0"/>
              <a:t>You will be prompted to locate files or folders related to your requested actions, similar to the dialog boxes to the right and below.</a:t>
            </a:r>
          </a:p>
          <a:p>
            <a:r>
              <a:rPr lang="en-US" dirty="0" smtClean="0"/>
              <a:t>If this happens, what it is looking for will be written in the top left of the dialog box that appears.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52400"/>
            <a:ext cx="3810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429001"/>
            <a:ext cx="386463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5105400"/>
            <a:ext cx="425669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the process completed?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3886200" cy="54101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the process is finished, it will tell you with the message box to the right.</a:t>
            </a:r>
          </a:p>
          <a:p>
            <a:r>
              <a:rPr lang="en-US" dirty="0" smtClean="0"/>
              <a:t>A log is written or updated in the same folder as the </a:t>
            </a:r>
            <a:r>
              <a:rPr lang="en-US" dirty="0" err="1" smtClean="0"/>
              <a:t>PMD_Utility</a:t>
            </a:r>
            <a:r>
              <a:rPr lang="en-US" dirty="0" smtClean="0"/>
              <a:t>, detailing what the tool did.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447800"/>
            <a:ext cx="15621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285892"/>
            <a:ext cx="4646229" cy="3286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368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PMD_Utility</vt:lpstr>
      <vt:lpstr>Scope</vt:lpstr>
      <vt:lpstr>The UserForm</vt:lpstr>
      <vt:lpstr>Where to start?</vt:lpstr>
      <vt:lpstr>Possible initial message boxes.</vt:lpstr>
      <vt:lpstr>Possible dialog boxes during the process.</vt:lpstr>
      <vt:lpstr>When is the process completed?</vt:lpstr>
    </vt:vector>
  </TitlesOfParts>
  <Company>International Logistics Systems,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PMD_Utility</dc:title>
  <dc:creator>dgillespie</dc:creator>
  <cp:lastModifiedBy>dgillespie</cp:lastModifiedBy>
  <cp:revision>20</cp:revision>
  <dcterms:created xsi:type="dcterms:W3CDTF">2013-03-22T12:57:57Z</dcterms:created>
  <dcterms:modified xsi:type="dcterms:W3CDTF">2013-03-22T14:36:55Z</dcterms:modified>
</cp:coreProperties>
</file>