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0" autoAdjust="0"/>
    <p:restoredTop sz="94660"/>
  </p:normalViewPr>
  <p:slideViewPr>
    <p:cSldViewPr snapToGrid="0">
      <p:cViewPr varScale="1">
        <p:scale>
          <a:sx n="116" d="100"/>
          <a:sy n="116" d="100"/>
        </p:scale>
        <p:origin x="690"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266913" y="2655800"/>
            <a:ext cx="7743200" cy="15464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7733" b="1"/>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r>
              <a:rPr lang="es-ES"/>
              <a:t>Haga clic para modificar el estilo de título del patrón</a:t>
            </a:r>
            <a:endParaRPr/>
          </a:p>
        </p:txBody>
      </p:sp>
      <p:sp>
        <p:nvSpPr>
          <p:cNvPr id="11" name="Google Shape;11;p2"/>
          <p:cNvSpPr/>
          <p:nvPr/>
        </p:nvSpPr>
        <p:spPr>
          <a:xfrm>
            <a:off x="9783375" y="617343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386991" y="5576535"/>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11857671" y="4444464"/>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1695069" y="656503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181688" y="67751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639280" y="3605307"/>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348720" y="85746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676313" y="144115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11085359" y="4833763"/>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11843811" y="5582348"/>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211084" y="2128745"/>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1861977" y="301904"/>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823323" y="2667459"/>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4567031" y="517173"/>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10685372" y="609006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93346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mplete pattern">
  <p:cSld name="Blank complete pattern">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35400" y="-19800"/>
            <a:ext cx="12262800" cy="6897600"/>
          </a:xfrm>
          <a:prstGeom prst="rect">
            <a:avLst/>
          </a:prstGeom>
          <a:solidFill>
            <a:srgbClr val="CFD8DC">
              <a:alpha val="492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11"/>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980351C-49B5-4415-80C6-01C43F81AC7C}" type="slidenum">
              <a:rPr lang="es-CO" smtClean="0"/>
              <a:t>‹Nº›</a:t>
            </a:fld>
            <a:endParaRPr lang="es-CO"/>
          </a:p>
        </p:txBody>
      </p:sp>
    </p:spTree>
    <p:extLst>
      <p:ext uri="{BB962C8B-B14F-4D97-AF65-F5344CB8AC3E}">
        <p14:creationId xmlns:p14="http://schemas.microsoft.com/office/powerpoint/2010/main" val="698071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9B3058-85AF-4CD9-83C3-B4F2B21B78B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D1F9776E-3AE0-483E-B2EA-66C6237F15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54DCC3D8-4486-459E-8C41-235EF5DD2027}"/>
              </a:ext>
            </a:extLst>
          </p:cNvPr>
          <p:cNvSpPr>
            <a:spLocks noGrp="1"/>
          </p:cNvSpPr>
          <p:nvPr>
            <p:ph type="dt" sz="half" idx="10"/>
          </p:nvPr>
        </p:nvSpPr>
        <p:spPr/>
        <p:txBody>
          <a:bodyPr/>
          <a:lstStyle/>
          <a:p>
            <a:fld id="{F44E3E2D-8D27-4BD6-8906-C375BC176448}" type="datetimeFigureOut">
              <a:rPr lang="es-CO" smtClean="0"/>
              <a:t>19/05/2021</a:t>
            </a:fld>
            <a:endParaRPr lang="es-CO"/>
          </a:p>
        </p:txBody>
      </p:sp>
      <p:sp>
        <p:nvSpPr>
          <p:cNvPr id="5" name="Marcador de pie de página 4">
            <a:extLst>
              <a:ext uri="{FF2B5EF4-FFF2-40B4-BE49-F238E27FC236}">
                <a16:creationId xmlns:a16="http://schemas.microsoft.com/office/drawing/2014/main" id="{7C5B5C21-3B91-4809-9498-8A15DFA35C0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D5DF386-37BE-4AF0-A462-206EE9048FFE}"/>
              </a:ext>
            </a:extLst>
          </p:cNvPr>
          <p:cNvSpPr>
            <a:spLocks noGrp="1"/>
          </p:cNvSpPr>
          <p:nvPr>
            <p:ph type="sldNum" sz="quarter" idx="12"/>
          </p:nvPr>
        </p:nvSpPr>
        <p:spPr/>
        <p:txBody>
          <a:bodyPr/>
          <a:lstStyle/>
          <a:p>
            <a:fld id="{E980351C-49B5-4415-80C6-01C43F81AC7C}" type="slidenum">
              <a:rPr lang="es-CO" smtClean="0"/>
              <a:t>‹Nº›</a:t>
            </a:fld>
            <a:endParaRPr lang="es-CO"/>
          </a:p>
        </p:txBody>
      </p:sp>
    </p:spTree>
    <p:extLst>
      <p:ext uri="{BB962C8B-B14F-4D97-AF65-F5344CB8AC3E}">
        <p14:creationId xmlns:p14="http://schemas.microsoft.com/office/powerpoint/2010/main" val="709916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2061367" y="2339725"/>
            <a:ext cx="77768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5867" b="1"/>
            </a:lvl1pPr>
            <a:lvl2pPr lvl="1" rtl="0">
              <a:spcBef>
                <a:spcPts val="0"/>
              </a:spcBef>
              <a:spcAft>
                <a:spcPts val="0"/>
              </a:spcAft>
              <a:buSzPts val="4400"/>
              <a:buNone/>
              <a:defRPr sz="5867" b="1"/>
            </a:lvl2pPr>
            <a:lvl3pPr lvl="2" rtl="0">
              <a:spcBef>
                <a:spcPts val="0"/>
              </a:spcBef>
              <a:spcAft>
                <a:spcPts val="0"/>
              </a:spcAft>
              <a:buSzPts val="4400"/>
              <a:buNone/>
              <a:defRPr sz="5867" b="1"/>
            </a:lvl3pPr>
            <a:lvl4pPr lvl="3" rtl="0">
              <a:spcBef>
                <a:spcPts val="0"/>
              </a:spcBef>
              <a:spcAft>
                <a:spcPts val="0"/>
              </a:spcAft>
              <a:buSzPts val="4400"/>
              <a:buNone/>
              <a:defRPr sz="5867" b="1"/>
            </a:lvl4pPr>
            <a:lvl5pPr lvl="4" rtl="0">
              <a:spcBef>
                <a:spcPts val="0"/>
              </a:spcBef>
              <a:spcAft>
                <a:spcPts val="0"/>
              </a:spcAft>
              <a:buSzPts val="4400"/>
              <a:buNone/>
              <a:defRPr sz="5867" b="1"/>
            </a:lvl5pPr>
            <a:lvl6pPr lvl="5" rtl="0">
              <a:spcBef>
                <a:spcPts val="0"/>
              </a:spcBef>
              <a:spcAft>
                <a:spcPts val="0"/>
              </a:spcAft>
              <a:buSzPts val="4400"/>
              <a:buNone/>
              <a:defRPr sz="5867" b="1"/>
            </a:lvl6pPr>
            <a:lvl7pPr lvl="6" rtl="0">
              <a:spcBef>
                <a:spcPts val="0"/>
              </a:spcBef>
              <a:spcAft>
                <a:spcPts val="0"/>
              </a:spcAft>
              <a:buSzPts val="4400"/>
              <a:buNone/>
              <a:defRPr sz="5867" b="1"/>
            </a:lvl7pPr>
            <a:lvl8pPr lvl="7" rtl="0">
              <a:spcBef>
                <a:spcPts val="0"/>
              </a:spcBef>
              <a:spcAft>
                <a:spcPts val="0"/>
              </a:spcAft>
              <a:buSzPts val="4400"/>
              <a:buNone/>
              <a:defRPr sz="5867" b="1"/>
            </a:lvl8pPr>
            <a:lvl9pPr lvl="8" rtl="0">
              <a:spcBef>
                <a:spcPts val="0"/>
              </a:spcBef>
              <a:spcAft>
                <a:spcPts val="0"/>
              </a:spcAft>
              <a:buSzPts val="4400"/>
              <a:buNone/>
              <a:defRPr sz="5867" b="1"/>
            </a:lvl9pPr>
          </a:lstStyle>
          <a:p>
            <a:r>
              <a:rPr lang="es-ES"/>
              <a:t>Haga clic para modificar el estilo de título del patrón</a:t>
            </a:r>
            <a:endParaRPr/>
          </a:p>
        </p:txBody>
      </p:sp>
      <p:sp>
        <p:nvSpPr>
          <p:cNvPr id="28" name="Google Shape;28;p3"/>
          <p:cNvSpPr txBox="1">
            <a:spLocks noGrp="1"/>
          </p:cNvSpPr>
          <p:nvPr>
            <p:ph type="subTitle" idx="1"/>
          </p:nvPr>
        </p:nvSpPr>
        <p:spPr>
          <a:xfrm>
            <a:off x="2061367" y="4015348"/>
            <a:ext cx="77768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4000">
                <a:solidFill>
                  <a:schemeClr val="accent3"/>
                </a:solidFill>
              </a:defRPr>
            </a:lvl2pPr>
            <a:lvl3pPr lvl="2" rtl="0">
              <a:spcBef>
                <a:spcPts val="0"/>
              </a:spcBef>
              <a:spcAft>
                <a:spcPts val="0"/>
              </a:spcAft>
              <a:buClr>
                <a:schemeClr val="accent3"/>
              </a:buClr>
              <a:buSzPts val="3000"/>
              <a:buNone/>
              <a:defRPr sz="4000">
                <a:solidFill>
                  <a:schemeClr val="accent3"/>
                </a:solidFill>
              </a:defRPr>
            </a:lvl3pPr>
            <a:lvl4pPr lvl="3" rtl="0">
              <a:spcBef>
                <a:spcPts val="0"/>
              </a:spcBef>
              <a:spcAft>
                <a:spcPts val="0"/>
              </a:spcAft>
              <a:buClr>
                <a:schemeClr val="accent3"/>
              </a:buClr>
              <a:buSzPts val="3000"/>
              <a:buNone/>
              <a:defRPr sz="4000">
                <a:solidFill>
                  <a:schemeClr val="accent3"/>
                </a:solidFill>
              </a:defRPr>
            </a:lvl4pPr>
            <a:lvl5pPr lvl="4" rtl="0">
              <a:spcBef>
                <a:spcPts val="0"/>
              </a:spcBef>
              <a:spcAft>
                <a:spcPts val="0"/>
              </a:spcAft>
              <a:buClr>
                <a:schemeClr val="accent3"/>
              </a:buClr>
              <a:buSzPts val="3000"/>
              <a:buNone/>
              <a:defRPr sz="4000">
                <a:solidFill>
                  <a:schemeClr val="accent3"/>
                </a:solidFill>
              </a:defRPr>
            </a:lvl5pPr>
            <a:lvl6pPr lvl="5" rtl="0">
              <a:spcBef>
                <a:spcPts val="0"/>
              </a:spcBef>
              <a:spcAft>
                <a:spcPts val="0"/>
              </a:spcAft>
              <a:buClr>
                <a:schemeClr val="accent3"/>
              </a:buClr>
              <a:buSzPts val="3000"/>
              <a:buNone/>
              <a:defRPr sz="4000">
                <a:solidFill>
                  <a:schemeClr val="accent3"/>
                </a:solidFill>
              </a:defRPr>
            </a:lvl6pPr>
            <a:lvl7pPr lvl="6" rtl="0">
              <a:spcBef>
                <a:spcPts val="0"/>
              </a:spcBef>
              <a:spcAft>
                <a:spcPts val="0"/>
              </a:spcAft>
              <a:buClr>
                <a:schemeClr val="accent3"/>
              </a:buClr>
              <a:buSzPts val="3000"/>
              <a:buNone/>
              <a:defRPr sz="4000">
                <a:solidFill>
                  <a:schemeClr val="accent3"/>
                </a:solidFill>
              </a:defRPr>
            </a:lvl7pPr>
            <a:lvl8pPr lvl="7" rtl="0">
              <a:spcBef>
                <a:spcPts val="0"/>
              </a:spcBef>
              <a:spcAft>
                <a:spcPts val="0"/>
              </a:spcAft>
              <a:buClr>
                <a:schemeClr val="accent3"/>
              </a:buClr>
              <a:buSzPts val="3000"/>
              <a:buNone/>
              <a:defRPr sz="4000">
                <a:solidFill>
                  <a:schemeClr val="accent3"/>
                </a:solidFill>
              </a:defRPr>
            </a:lvl8pPr>
            <a:lvl9pPr lvl="8" rtl="0">
              <a:spcBef>
                <a:spcPts val="0"/>
              </a:spcBef>
              <a:spcAft>
                <a:spcPts val="0"/>
              </a:spcAft>
              <a:buClr>
                <a:schemeClr val="accent3"/>
              </a:buClr>
              <a:buSzPts val="3000"/>
              <a:buNone/>
              <a:defRPr sz="4000">
                <a:solidFill>
                  <a:schemeClr val="accent3"/>
                </a:solidFill>
              </a:defRPr>
            </a:lvl9pPr>
          </a:lstStyle>
          <a:p>
            <a:r>
              <a:rPr lang="es-ES"/>
              <a:t>Haga clic para modificar el estilo de subtítulo del patrón</a:t>
            </a:r>
            <a:endParaRPr/>
          </a:p>
        </p:txBody>
      </p:sp>
    </p:spTree>
    <p:extLst>
      <p:ext uri="{BB962C8B-B14F-4D97-AF65-F5344CB8AC3E}">
        <p14:creationId xmlns:p14="http://schemas.microsoft.com/office/powerpoint/2010/main" val="236388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7936" y="0"/>
            <a:ext cx="12187469" cy="6858000"/>
          </a:xfrm>
          <a:prstGeom prst="rect">
            <a:avLst/>
          </a:prstGeom>
          <a:noFill/>
          <a:ln>
            <a:noFill/>
          </a:ln>
        </p:spPr>
      </p:pic>
      <p:sp>
        <p:nvSpPr>
          <p:cNvPr id="31" name="Google Shape;31;p4"/>
          <p:cNvSpPr txBox="1">
            <a:spLocks noGrp="1"/>
          </p:cNvSpPr>
          <p:nvPr>
            <p:ph type="body" idx="1"/>
          </p:nvPr>
        </p:nvSpPr>
        <p:spPr>
          <a:xfrm>
            <a:off x="1620400" y="2298200"/>
            <a:ext cx="8951200" cy="1093200"/>
          </a:xfrm>
          <a:prstGeom prst="rect">
            <a:avLst/>
          </a:prstGeom>
        </p:spPr>
        <p:txBody>
          <a:bodyPr spcFirstLastPara="1" wrap="square" lIns="91425" tIns="91425" rIns="91425" bIns="91425" anchor="t" anchorCtr="0">
            <a:noAutofit/>
          </a:bodyPr>
          <a:lstStyle>
            <a:lvl1pPr marL="609585" lvl="0" indent="-609585" algn="ctr" rtl="0">
              <a:spcBef>
                <a:spcPts val="800"/>
              </a:spcBef>
              <a:spcAft>
                <a:spcPts val="0"/>
              </a:spcAft>
              <a:buClr>
                <a:schemeClr val="dk1"/>
              </a:buClr>
              <a:buSzPts val="3600"/>
              <a:buChar char="◎"/>
              <a:defRPr sz="4800" i="1"/>
            </a:lvl1pPr>
            <a:lvl2pPr marL="1219170" lvl="1" indent="-609585" algn="ctr" rtl="0">
              <a:spcBef>
                <a:spcPts val="0"/>
              </a:spcBef>
              <a:spcAft>
                <a:spcPts val="0"/>
              </a:spcAft>
              <a:buClr>
                <a:schemeClr val="dk1"/>
              </a:buClr>
              <a:buSzPts val="3600"/>
              <a:buChar char="○"/>
              <a:defRPr sz="4800" i="1"/>
            </a:lvl2pPr>
            <a:lvl3pPr marL="1828754" lvl="2" indent="-609585" algn="ctr" rtl="0">
              <a:spcBef>
                <a:spcPts val="0"/>
              </a:spcBef>
              <a:spcAft>
                <a:spcPts val="0"/>
              </a:spcAft>
              <a:buClr>
                <a:schemeClr val="dk1"/>
              </a:buClr>
              <a:buSzPts val="3600"/>
              <a:buChar char="◉"/>
              <a:defRPr sz="4800" i="1"/>
            </a:lvl3pPr>
            <a:lvl4pPr marL="2438339" lvl="3" indent="-609585" algn="ctr" rtl="0">
              <a:spcBef>
                <a:spcPts val="0"/>
              </a:spcBef>
              <a:spcAft>
                <a:spcPts val="0"/>
              </a:spcAft>
              <a:buSzPts val="3600"/>
              <a:buChar char="●"/>
              <a:defRPr sz="4800" i="1"/>
            </a:lvl4pPr>
            <a:lvl5pPr marL="3047924" lvl="4" indent="-609585" algn="ctr" rtl="0">
              <a:spcBef>
                <a:spcPts val="0"/>
              </a:spcBef>
              <a:spcAft>
                <a:spcPts val="0"/>
              </a:spcAft>
              <a:buSzPts val="3600"/>
              <a:buChar char="○"/>
              <a:defRPr sz="4800" i="1"/>
            </a:lvl5pPr>
            <a:lvl6pPr marL="3657509" lvl="5" indent="-609585" algn="ctr" rtl="0">
              <a:spcBef>
                <a:spcPts val="0"/>
              </a:spcBef>
              <a:spcAft>
                <a:spcPts val="0"/>
              </a:spcAft>
              <a:buSzPts val="3600"/>
              <a:buChar char="■"/>
              <a:defRPr sz="4800" i="1"/>
            </a:lvl6pPr>
            <a:lvl7pPr marL="4267093" lvl="6" indent="-609585" algn="ctr" rtl="0">
              <a:spcBef>
                <a:spcPts val="0"/>
              </a:spcBef>
              <a:spcAft>
                <a:spcPts val="0"/>
              </a:spcAft>
              <a:buSzPts val="3600"/>
              <a:buChar char="●"/>
              <a:defRPr sz="4800" i="1"/>
            </a:lvl7pPr>
            <a:lvl8pPr marL="4876678" lvl="7" indent="-609585" algn="ctr" rtl="0">
              <a:spcBef>
                <a:spcPts val="0"/>
              </a:spcBef>
              <a:spcAft>
                <a:spcPts val="0"/>
              </a:spcAft>
              <a:buSzPts val="3600"/>
              <a:buChar char="○"/>
              <a:defRPr sz="4800" i="1"/>
            </a:lvl8pPr>
            <a:lvl9pPr marL="5486263" lvl="8" indent="-609585" algn="ctr">
              <a:spcBef>
                <a:spcPts val="0"/>
              </a:spcBef>
              <a:spcAft>
                <a:spcPts val="0"/>
              </a:spcAft>
              <a:buSzPts val="3600"/>
              <a:buChar char="■"/>
              <a:defRPr sz="4800" i="1"/>
            </a:lvl9pPr>
          </a:lstStyle>
          <a:p>
            <a:pPr lvl="0"/>
            <a:r>
              <a:rPr lang="es-ES"/>
              <a:t>Haga clic para modificar los estilos de texto del patrón</a:t>
            </a:r>
          </a:p>
        </p:txBody>
      </p:sp>
      <p:grpSp>
        <p:nvGrpSpPr>
          <p:cNvPr id="32" name="Google Shape;32;p4"/>
          <p:cNvGrpSpPr/>
          <p:nvPr/>
        </p:nvGrpSpPr>
        <p:grpSpPr>
          <a:xfrm>
            <a:off x="5119529" y="1043892"/>
            <a:ext cx="1952764" cy="1123609"/>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0" b="1">
                  <a:solidFill>
                    <a:schemeClr val="accent1"/>
                  </a:solidFill>
                  <a:latin typeface="Source Sans Pro"/>
                  <a:ea typeface="Source Sans Pro"/>
                  <a:cs typeface="Source Sans Pro"/>
                  <a:sym typeface="Source Sans Pro"/>
                </a:rPr>
                <a:t>“</a:t>
              </a:r>
              <a:endParaRPr sz="8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6" name="Google Shape;36;p4"/>
          <p:cNvCxnSpPr>
            <a:endCxn id="34" idx="1"/>
          </p:cNvCxnSpPr>
          <p:nvPr/>
        </p:nvCxnSpPr>
        <p:spPr>
          <a:xfrm>
            <a:off x="5000681" y="520396"/>
            <a:ext cx="709600" cy="7140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5817203" y="581500"/>
            <a:ext cx="278800" cy="4928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6272680" y="469240"/>
            <a:ext cx="462800" cy="6328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116"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E980351C-49B5-4415-80C6-01C43F81AC7C}" type="slidenum">
              <a:rPr lang="es-CO" smtClean="0"/>
              <a:t>‹Nº›</a:t>
            </a:fld>
            <a:endParaRPr lang="es-CO"/>
          </a:p>
        </p:txBody>
      </p:sp>
    </p:spTree>
    <p:extLst>
      <p:ext uri="{BB962C8B-B14F-4D97-AF65-F5344CB8AC3E}">
        <p14:creationId xmlns:p14="http://schemas.microsoft.com/office/powerpoint/2010/main" val="318469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s-ES"/>
              <a:t>Haga clic para modificar el estilo de título del patrón</a:t>
            </a:r>
            <a:endParaRPr/>
          </a:p>
        </p:txBody>
      </p:sp>
      <p:sp>
        <p:nvSpPr>
          <p:cNvPr id="42" name="Google Shape;42;p5"/>
          <p:cNvSpPr txBox="1">
            <a:spLocks noGrp="1"/>
          </p:cNvSpPr>
          <p:nvPr>
            <p:ph type="body" idx="1"/>
          </p:nvPr>
        </p:nvSpPr>
        <p:spPr>
          <a:xfrm>
            <a:off x="1048200" y="1682267"/>
            <a:ext cx="10095600" cy="47648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sz="3200"/>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sz="3200"/>
            </a:lvl4pPr>
            <a:lvl5pPr marL="3047924" lvl="4" indent="-507987">
              <a:spcBef>
                <a:spcPts val="0"/>
              </a:spcBef>
              <a:spcAft>
                <a:spcPts val="0"/>
              </a:spcAft>
              <a:buSzPts val="2400"/>
              <a:buChar char="○"/>
              <a:defRPr sz="3200"/>
            </a:lvl5pPr>
            <a:lvl6pPr marL="3657509" lvl="5" indent="-507987">
              <a:spcBef>
                <a:spcPts val="0"/>
              </a:spcBef>
              <a:spcAft>
                <a:spcPts val="0"/>
              </a:spcAft>
              <a:buSzPts val="2400"/>
              <a:buChar char="■"/>
              <a:defRPr sz="3200"/>
            </a:lvl6pPr>
            <a:lvl7pPr marL="4267093" lvl="6" indent="-507987">
              <a:spcBef>
                <a:spcPts val="0"/>
              </a:spcBef>
              <a:spcAft>
                <a:spcPts val="0"/>
              </a:spcAft>
              <a:buSzPts val="2400"/>
              <a:buChar char="●"/>
              <a:defRPr sz="3200"/>
            </a:lvl7pPr>
            <a:lvl8pPr marL="4876678" lvl="7" indent="-507987">
              <a:spcBef>
                <a:spcPts val="0"/>
              </a:spcBef>
              <a:spcAft>
                <a:spcPts val="0"/>
              </a:spcAft>
              <a:buSzPts val="2400"/>
              <a:buChar char="○"/>
              <a:defRPr sz="3200"/>
            </a:lvl8pPr>
            <a:lvl9pPr marL="5486263" lvl="8" indent="-507987">
              <a:spcBef>
                <a:spcPts val="0"/>
              </a:spcBef>
              <a:spcAft>
                <a:spcPts val="0"/>
              </a:spcAft>
              <a:buSzPts val="2400"/>
              <a:buChar char="■"/>
              <a:defRPr sz="3200"/>
            </a:lvl9pPr>
          </a:lstStyle>
          <a:p>
            <a:pPr lvl="0"/>
            <a:r>
              <a:rPr lang="es-ES"/>
              <a:t>Haga clic para modificar los estilos de texto del patrón</a:t>
            </a:r>
          </a:p>
        </p:txBody>
      </p:sp>
      <p:sp>
        <p:nvSpPr>
          <p:cNvPr id="43" name="Google Shape;43;p5"/>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980351C-49B5-4415-80C6-01C43F81AC7C}" type="slidenum">
              <a:rPr lang="es-CO" smtClean="0"/>
              <a:t>‹Nº›</a:t>
            </a:fld>
            <a:endParaRPr lang="es-CO"/>
          </a:p>
        </p:txBody>
      </p:sp>
    </p:spTree>
    <p:extLst>
      <p:ext uri="{BB962C8B-B14F-4D97-AF65-F5344CB8AC3E}">
        <p14:creationId xmlns:p14="http://schemas.microsoft.com/office/powerpoint/2010/main" val="3043210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s-ES"/>
              <a:t>Haga clic para modificar el estilo de título del patrón</a:t>
            </a:r>
            <a:endParaRPr/>
          </a:p>
        </p:txBody>
      </p:sp>
      <p:sp>
        <p:nvSpPr>
          <p:cNvPr id="46" name="Google Shape;46;p6"/>
          <p:cNvSpPr txBox="1">
            <a:spLocks noGrp="1"/>
          </p:cNvSpPr>
          <p:nvPr>
            <p:ph type="body" idx="1"/>
          </p:nvPr>
        </p:nvSpPr>
        <p:spPr>
          <a:xfrm>
            <a:off x="1048183"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s-ES"/>
              <a:t>Haga clic para modificar los estilos de texto del patrón</a:t>
            </a:r>
          </a:p>
        </p:txBody>
      </p:sp>
      <p:sp>
        <p:nvSpPr>
          <p:cNvPr id="47" name="Google Shape;47;p6"/>
          <p:cNvSpPr txBox="1">
            <a:spLocks noGrp="1"/>
          </p:cNvSpPr>
          <p:nvPr>
            <p:ph type="body" idx="2"/>
          </p:nvPr>
        </p:nvSpPr>
        <p:spPr>
          <a:xfrm>
            <a:off x="6243545"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s-ES"/>
              <a:t>Haga clic para modificar los estilos de texto del patrón</a:t>
            </a:r>
          </a:p>
        </p:txBody>
      </p:sp>
      <p:sp>
        <p:nvSpPr>
          <p:cNvPr id="48" name="Google Shape;48;p6"/>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980351C-49B5-4415-80C6-01C43F81AC7C}" type="slidenum">
              <a:rPr lang="es-CO" smtClean="0"/>
              <a:t>‹Nº›</a:t>
            </a:fld>
            <a:endParaRPr lang="es-CO"/>
          </a:p>
        </p:txBody>
      </p:sp>
    </p:spTree>
    <p:extLst>
      <p:ext uri="{BB962C8B-B14F-4D97-AF65-F5344CB8AC3E}">
        <p14:creationId xmlns:p14="http://schemas.microsoft.com/office/powerpoint/2010/main" val="2051231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s-ES"/>
              <a:t>Haga clic para modificar el estilo de título del patrón</a:t>
            </a:r>
            <a:endParaRPr/>
          </a:p>
        </p:txBody>
      </p:sp>
      <p:sp>
        <p:nvSpPr>
          <p:cNvPr id="51" name="Google Shape;51;p7"/>
          <p:cNvSpPr txBox="1">
            <a:spLocks noGrp="1"/>
          </p:cNvSpPr>
          <p:nvPr>
            <p:ph type="body" idx="1"/>
          </p:nvPr>
        </p:nvSpPr>
        <p:spPr>
          <a:xfrm>
            <a:off x="1048200"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s-ES"/>
              <a:t>Haga clic para modificar los estilos de texto del patrón</a:t>
            </a:r>
          </a:p>
        </p:txBody>
      </p:sp>
      <p:sp>
        <p:nvSpPr>
          <p:cNvPr id="52" name="Google Shape;52;p7"/>
          <p:cNvSpPr txBox="1">
            <a:spLocks noGrp="1"/>
          </p:cNvSpPr>
          <p:nvPr>
            <p:ph type="body" idx="2"/>
          </p:nvPr>
        </p:nvSpPr>
        <p:spPr>
          <a:xfrm>
            <a:off x="4439989"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s-ES"/>
              <a:t>Haga clic para modificar los estilos de texto del patrón</a:t>
            </a:r>
          </a:p>
        </p:txBody>
      </p:sp>
      <p:sp>
        <p:nvSpPr>
          <p:cNvPr id="53" name="Google Shape;53;p7"/>
          <p:cNvSpPr txBox="1">
            <a:spLocks noGrp="1"/>
          </p:cNvSpPr>
          <p:nvPr>
            <p:ph type="body" idx="3"/>
          </p:nvPr>
        </p:nvSpPr>
        <p:spPr>
          <a:xfrm>
            <a:off x="7831779"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s-ES"/>
              <a:t>Haga clic para modificar los estilos de texto del patrón</a:t>
            </a:r>
          </a:p>
        </p:txBody>
      </p:sp>
      <p:sp>
        <p:nvSpPr>
          <p:cNvPr id="54" name="Google Shape;54;p7"/>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980351C-49B5-4415-80C6-01C43F81AC7C}" type="slidenum">
              <a:rPr lang="es-CO" smtClean="0"/>
              <a:t>‹Nº›</a:t>
            </a:fld>
            <a:endParaRPr lang="es-CO"/>
          </a:p>
        </p:txBody>
      </p:sp>
    </p:spTree>
    <p:extLst>
      <p:ext uri="{BB962C8B-B14F-4D97-AF65-F5344CB8AC3E}">
        <p14:creationId xmlns:p14="http://schemas.microsoft.com/office/powerpoint/2010/main" val="517062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s-ES"/>
              <a:t>Haga clic para modificar el estilo de título del patrón</a:t>
            </a:r>
            <a:endParaRPr/>
          </a:p>
        </p:txBody>
      </p:sp>
      <p:sp>
        <p:nvSpPr>
          <p:cNvPr id="57" name="Google Shape;57;p8"/>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980351C-49B5-4415-80C6-01C43F81AC7C}" type="slidenum">
              <a:rPr lang="es-CO" smtClean="0"/>
              <a:t>‹Nº›</a:t>
            </a:fld>
            <a:endParaRPr lang="es-CO"/>
          </a:p>
        </p:txBody>
      </p:sp>
    </p:spTree>
    <p:extLst>
      <p:ext uri="{BB962C8B-B14F-4D97-AF65-F5344CB8AC3E}">
        <p14:creationId xmlns:p14="http://schemas.microsoft.com/office/powerpoint/2010/main" val="3945934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609600" y="5407124"/>
            <a:ext cx="10972800" cy="4916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800"/>
              <a:buNone/>
              <a:defRPr sz="2400"/>
            </a:lvl1pPr>
          </a:lstStyle>
          <a:p>
            <a:pPr lvl="0"/>
            <a:r>
              <a:rPr lang="es-ES"/>
              <a:t>Haga clic para modificar los estilos de texto del patrón</a:t>
            </a:r>
          </a:p>
        </p:txBody>
      </p:sp>
      <p:sp>
        <p:nvSpPr>
          <p:cNvPr id="60" name="Google Shape;60;p9"/>
          <p:cNvSpPr txBox="1">
            <a:spLocks noGrp="1"/>
          </p:cNvSpPr>
          <p:nvPr>
            <p:ph type="sldNum" idx="12"/>
          </p:nvPr>
        </p:nvSpPr>
        <p:spPr>
          <a:xfrm>
            <a:off x="-123"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E980351C-49B5-4415-80C6-01C43F81AC7C}" type="slidenum">
              <a:rPr lang="es-CO" smtClean="0"/>
              <a:t>‹Nº›</a:t>
            </a:fld>
            <a:endParaRPr lang="es-CO"/>
          </a:p>
        </p:txBody>
      </p:sp>
    </p:spTree>
    <p:extLst>
      <p:ext uri="{BB962C8B-B14F-4D97-AF65-F5344CB8AC3E}">
        <p14:creationId xmlns:p14="http://schemas.microsoft.com/office/powerpoint/2010/main" val="3759460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980351C-49B5-4415-80C6-01C43F81AC7C}" type="slidenum">
              <a:rPr lang="es-CO" smtClean="0"/>
              <a:t>‹Nº›</a:t>
            </a:fld>
            <a:endParaRPr lang="es-CO"/>
          </a:p>
        </p:txBody>
      </p:sp>
    </p:spTree>
    <p:extLst>
      <p:ext uri="{BB962C8B-B14F-4D97-AF65-F5344CB8AC3E}">
        <p14:creationId xmlns:p14="http://schemas.microsoft.com/office/powerpoint/2010/main" val="3219668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8200" y="410827"/>
            <a:ext cx="10095600" cy="9368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1048200" y="1682267"/>
            <a:ext cx="10095600" cy="4764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112058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b="1">
                <a:solidFill>
                  <a:schemeClr val="accent1"/>
                </a:solidFill>
                <a:latin typeface="Source Sans Pro"/>
                <a:ea typeface="Source Sans Pro"/>
                <a:cs typeface="Source Sans Pro"/>
                <a:sym typeface="Source Sans Pro"/>
              </a:defRPr>
            </a:lvl1pPr>
            <a:lvl2pPr lvl="1" algn="r">
              <a:buNone/>
              <a:defRPr sz="1733" b="1">
                <a:solidFill>
                  <a:schemeClr val="accent1"/>
                </a:solidFill>
                <a:latin typeface="Source Sans Pro"/>
                <a:ea typeface="Source Sans Pro"/>
                <a:cs typeface="Source Sans Pro"/>
                <a:sym typeface="Source Sans Pro"/>
              </a:defRPr>
            </a:lvl2pPr>
            <a:lvl3pPr lvl="2" algn="r">
              <a:buNone/>
              <a:defRPr sz="1733" b="1">
                <a:solidFill>
                  <a:schemeClr val="accent1"/>
                </a:solidFill>
                <a:latin typeface="Source Sans Pro"/>
                <a:ea typeface="Source Sans Pro"/>
                <a:cs typeface="Source Sans Pro"/>
                <a:sym typeface="Source Sans Pro"/>
              </a:defRPr>
            </a:lvl3pPr>
            <a:lvl4pPr lvl="3" algn="r">
              <a:buNone/>
              <a:defRPr sz="1733" b="1">
                <a:solidFill>
                  <a:schemeClr val="accent1"/>
                </a:solidFill>
                <a:latin typeface="Source Sans Pro"/>
                <a:ea typeface="Source Sans Pro"/>
                <a:cs typeface="Source Sans Pro"/>
                <a:sym typeface="Source Sans Pro"/>
              </a:defRPr>
            </a:lvl4pPr>
            <a:lvl5pPr lvl="4" algn="r">
              <a:buNone/>
              <a:defRPr sz="1733" b="1">
                <a:solidFill>
                  <a:schemeClr val="accent1"/>
                </a:solidFill>
                <a:latin typeface="Source Sans Pro"/>
                <a:ea typeface="Source Sans Pro"/>
                <a:cs typeface="Source Sans Pro"/>
                <a:sym typeface="Source Sans Pro"/>
              </a:defRPr>
            </a:lvl5pPr>
            <a:lvl6pPr lvl="5" algn="r">
              <a:buNone/>
              <a:defRPr sz="1733" b="1">
                <a:solidFill>
                  <a:schemeClr val="accent1"/>
                </a:solidFill>
                <a:latin typeface="Source Sans Pro"/>
                <a:ea typeface="Source Sans Pro"/>
                <a:cs typeface="Source Sans Pro"/>
                <a:sym typeface="Source Sans Pro"/>
              </a:defRPr>
            </a:lvl6pPr>
            <a:lvl7pPr lvl="6" algn="r">
              <a:buNone/>
              <a:defRPr sz="1733" b="1">
                <a:solidFill>
                  <a:schemeClr val="accent1"/>
                </a:solidFill>
                <a:latin typeface="Source Sans Pro"/>
                <a:ea typeface="Source Sans Pro"/>
                <a:cs typeface="Source Sans Pro"/>
                <a:sym typeface="Source Sans Pro"/>
              </a:defRPr>
            </a:lvl7pPr>
            <a:lvl8pPr lvl="7" algn="r">
              <a:buNone/>
              <a:defRPr sz="1733" b="1">
                <a:solidFill>
                  <a:schemeClr val="accent1"/>
                </a:solidFill>
                <a:latin typeface="Source Sans Pro"/>
                <a:ea typeface="Source Sans Pro"/>
                <a:cs typeface="Source Sans Pro"/>
                <a:sym typeface="Source Sans Pro"/>
              </a:defRPr>
            </a:lvl8pPr>
            <a:lvl9pPr lvl="8" algn="r">
              <a:buNone/>
              <a:defRPr sz="1733" b="1">
                <a:solidFill>
                  <a:schemeClr val="accent1"/>
                </a:solidFill>
                <a:latin typeface="Source Sans Pro"/>
                <a:ea typeface="Source Sans Pro"/>
                <a:cs typeface="Source Sans Pro"/>
                <a:sym typeface="Source Sans Pro"/>
              </a:defRPr>
            </a:lvl9pPr>
          </a:lstStyle>
          <a:p>
            <a:fld id="{E980351C-49B5-4415-80C6-01C43F81AC7C}" type="slidenum">
              <a:rPr lang="es-CO" smtClean="0"/>
              <a:t>‹Nº›</a:t>
            </a:fld>
            <a:endParaRPr lang="es-CO"/>
          </a:p>
        </p:txBody>
      </p:sp>
    </p:spTree>
    <p:extLst>
      <p:ext uri="{BB962C8B-B14F-4D97-AF65-F5344CB8AC3E}">
        <p14:creationId xmlns:p14="http://schemas.microsoft.com/office/powerpoint/2010/main" val="289091548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40600A43-90C4-4C72-9026-73237EC8FE32}"/>
              </a:ext>
            </a:extLst>
          </p:cNvPr>
          <p:cNvSpPr>
            <a:spLocks noGrp="1"/>
          </p:cNvSpPr>
          <p:nvPr>
            <p:ph type="subTitle" idx="1"/>
          </p:nvPr>
        </p:nvSpPr>
        <p:spPr/>
        <p:txBody>
          <a:bodyPr/>
          <a:lstStyle/>
          <a:p>
            <a:r>
              <a:rPr lang="es-CO" dirty="0"/>
              <a:t>Por:</a:t>
            </a:r>
          </a:p>
          <a:p>
            <a:r>
              <a:rPr lang="es-CO" dirty="0"/>
              <a:t>Pablo Loaiza Mejía</a:t>
            </a:r>
          </a:p>
          <a:p>
            <a:r>
              <a:rPr lang="es-CO" dirty="0"/>
              <a:t>Estefanía López Várelas</a:t>
            </a:r>
          </a:p>
        </p:txBody>
      </p:sp>
      <p:pic>
        <p:nvPicPr>
          <p:cNvPr id="5" name="Imagen 4">
            <a:extLst>
              <a:ext uri="{FF2B5EF4-FFF2-40B4-BE49-F238E27FC236}">
                <a16:creationId xmlns:a16="http://schemas.microsoft.com/office/drawing/2014/main" id="{58F8EC6E-2C14-478A-9924-109A83CDDD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1907" y="815799"/>
            <a:ext cx="4868186" cy="24401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25881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7E6ABD-14EE-401E-A187-813F9CDDECA0}"/>
              </a:ext>
            </a:extLst>
          </p:cNvPr>
          <p:cNvSpPr>
            <a:spLocks noGrp="1"/>
          </p:cNvSpPr>
          <p:nvPr>
            <p:ph type="title"/>
          </p:nvPr>
        </p:nvSpPr>
        <p:spPr/>
        <p:txBody>
          <a:bodyPr/>
          <a:lstStyle/>
          <a:p>
            <a:r>
              <a:rPr lang="es-CO" sz="3200" dirty="0"/>
              <a:t>¿Qué es PEPLAYER?</a:t>
            </a:r>
          </a:p>
        </p:txBody>
      </p:sp>
      <p:sp>
        <p:nvSpPr>
          <p:cNvPr id="4" name="Marcador de texto 3">
            <a:extLst>
              <a:ext uri="{FF2B5EF4-FFF2-40B4-BE49-F238E27FC236}">
                <a16:creationId xmlns:a16="http://schemas.microsoft.com/office/drawing/2014/main" id="{B550B954-8144-4540-A61C-11126BCDFF83}"/>
              </a:ext>
            </a:extLst>
          </p:cNvPr>
          <p:cNvSpPr>
            <a:spLocks noGrp="1"/>
          </p:cNvSpPr>
          <p:nvPr>
            <p:ph type="body" idx="2"/>
          </p:nvPr>
        </p:nvSpPr>
        <p:spPr>
          <a:xfrm>
            <a:off x="5263242" y="1600200"/>
            <a:ext cx="5067006" cy="4967600"/>
          </a:xfrm>
        </p:spPr>
        <p:txBody>
          <a:bodyPr/>
          <a:lstStyle/>
          <a:p>
            <a:r>
              <a:rPr lang="es-ES" sz="2000" dirty="0"/>
              <a:t>PEPLAYER es un programa que permite realizar karaokes con distintas canciones que se encuentran separadas por genero, artistas, álbumes o simplemente se puede escoger manualmente la canción que deseas de la lista, adicionalmente el programa cuenta con una opción de reproducción aleatoria.</a:t>
            </a:r>
            <a:endParaRPr lang="es-CO" sz="2000" dirty="0"/>
          </a:p>
        </p:txBody>
      </p:sp>
      <p:pic>
        <p:nvPicPr>
          <p:cNvPr id="6" name="Imagen 5">
            <a:extLst>
              <a:ext uri="{FF2B5EF4-FFF2-40B4-BE49-F238E27FC236}">
                <a16:creationId xmlns:a16="http://schemas.microsoft.com/office/drawing/2014/main" id="{7FC65733-9BC8-484E-BB49-C800E0451B25}"/>
              </a:ext>
            </a:extLst>
          </p:cNvPr>
          <p:cNvPicPr>
            <a:picLocks noChangeAspect="1"/>
          </p:cNvPicPr>
          <p:nvPr/>
        </p:nvPicPr>
        <p:blipFill>
          <a:blip r:embed="rId2"/>
          <a:stretch>
            <a:fillRect/>
          </a:stretch>
        </p:blipFill>
        <p:spPr>
          <a:xfrm>
            <a:off x="1048200" y="1928812"/>
            <a:ext cx="3914775" cy="3000375"/>
          </a:xfrm>
          <a:prstGeom prst="rect">
            <a:avLst/>
          </a:prstGeom>
        </p:spPr>
      </p:pic>
    </p:spTree>
    <p:extLst>
      <p:ext uri="{BB962C8B-B14F-4D97-AF65-F5344CB8AC3E}">
        <p14:creationId xmlns:p14="http://schemas.microsoft.com/office/powerpoint/2010/main" val="193459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D7A959-8A00-4541-BFA9-FE1E61FC883C}"/>
              </a:ext>
            </a:extLst>
          </p:cNvPr>
          <p:cNvSpPr>
            <a:spLocks noGrp="1"/>
          </p:cNvSpPr>
          <p:nvPr>
            <p:ph type="title"/>
          </p:nvPr>
        </p:nvSpPr>
        <p:spPr/>
        <p:txBody>
          <a:bodyPr/>
          <a:lstStyle/>
          <a:p>
            <a:r>
              <a:rPr lang="es-CO" sz="3200" dirty="0"/>
              <a:t>Funcionamiento menús:</a:t>
            </a:r>
          </a:p>
        </p:txBody>
      </p:sp>
      <p:sp>
        <p:nvSpPr>
          <p:cNvPr id="4" name="Marcador de texto 3">
            <a:extLst>
              <a:ext uri="{FF2B5EF4-FFF2-40B4-BE49-F238E27FC236}">
                <a16:creationId xmlns:a16="http://schemas.microsoft.com/office/drawing/2014/main" id="{625CBC9A-DF1E-45F0-8C01-8D733D4B6728}"/>
              </a:ext>
            </a:extLst>
          </p:cNvPr>
          <p:cNvSpPr>
            <a:spLocks noGrp="1"/>
          </p:cNvSpPr>
          <p:nvPr>
            <p:ph type="body" idx="2"/>
          </p:nvPr>
        </p:nvSpPr>
        <p:spPr/>
        <p:txBody>
          <a:bodyPr/>
          <a:lstStyle/>
          <a:p>
            <a:r>
              <a:rPr lang="es-CO" sz="2000" dirty="0"/>
              <a:t>Inicialmente se ingresa un numero dependiendo de como se quiera filtrar la canción.</a:t>
            </a:r>
          </a:p>
          <a:p>
            <a:r>
              <a:rPr lang="es-CO" sz="2000" dirty="0"/>
              <a:t>Luego se imprime un menú nuevo gracias a un condicional </a:t>
            </a:r>
            <a:r>
              <a:rPr lang="es-CO" sz="2000" dirty="0" err="1"/>
              <a:t>if</a:t>
            </a:r>
            <a:r>
              <a:rPr lang="es-CO" sz="2000" dirty="0"/>
              <a:t> que muestra distintos menús dependiendo del dato ingresado.</a:t>
            </a:r>
          </a:p>
        </p:txBody>
      </p:sp>
      <p:pic>
        <p:nvPicPr>
          <p:cNvPr id="7" name="Imagen 6">
            <a:extLst>
              <a:ext uri="{FF2B5EF4-FFF2-40B4-BE49-F238E27FC236}">
                <a16:creationId xmlns:a16="http://schemas.microsoft.com/office/drawing/2014/main" id="{0D2403FA-9EA9-42E5-8CCD-A15733D2A66D}"/>
              </a:ext>
            </a:extLst>
          </p:cNvPr>
          <p:cNvPicPr>
            <a:picLocks noChangeAspect="1"/>
          </p:cNvPicPr>
          <p:nvPr/>
        </p:nvPicPr>
        <p:blipFill>
          <a:blip r:embed="rId2"/>
          <a:stretch>
            <a:fillRect/>
          </a:stretch>
        </p:blipFill>
        <p:spPr>
          <a:xfrm>
            <a:off x="7705023" y="1600199"/>
            <a:ext cx="4242474" cy="4695825"/>
          </a:xfrm>
          <a:prstGeom prst="rect">
            <a:avLst/>
          </a:prstGeom>
        </p:spPr>
      </p:pic>
      <p:pic>
        <p:nvPicPr>
          <p:cNvPr id="9" name="Imagen 8">
            <a:extLst>
              <a:ext uri="{FF2B5EF4-FFF2-40B4-BE49-F238E27FC236}">
                <a16:creationId xmlns:a16="http://schemas.microsoft.com/office/drawing/2014/main" id="{37135CCF-2037-48C7-8D45-E75EBE2FD60A}"/>
              </a:ext>
            </a:extLst>
          </p:cNvPr>
          <p:cNvPicPr>
            <a:picLocks noChangeAspect="1"/>
          </p:cNvPicPr>
          <p:nvPr/>
        </p:nvPicPr>
        <p:blipFill>
          <a:blip r:embed="rId3"/>
          <a:stretch>
            <a:fillRect/>
          </a:stretch>
        </p:blipFill>
        <p:spPr>
          <a:xfrm>
            <a:off x="364862" y="1600200"/>
            <a:ext cx="3952875" cy="4695825"/>
          </a:xfrm>
          <a:prstGeom prst="rect">
            <a:avLst/>
          </a:prstGeom>
        </p:spPr>
      </p:pic>
    </p:spTree>
    <p:extLst>
      <p:ext uri="{BB962C8B-B14F-4D97-AF65-F5344CB8AC3E}">
        <p14:creationId xmlns:p14="http://schemas.microsoft.com/office/powerpoint/2010/main" val="2819451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F54AC2-6044-46C3-BB82-B4C007A5CEE8}"/>
              </a:ext>
            </a:extLst>
          </p:cNvPr>
          <p:cNvSpPr>
            <a:spLocks noGrp="1"/>
          </p:cNvSpPr>
          <p:nvPr>
            <p:ph type="title"/>
          </p:nvPr>
        </p:nvSpPr>
        <p:spPr/>
        <p:txBody>
          <a:bodyPr/>
          <a:lstStyle/>
          <a:p>
            <a:r>
              <a:rPr lang="es-CO" sz="3200" dirty="0"/>
              <a:t>Funcionamiento reproducción de canciones :</a:t>
            </a:r>
          </a:p>
        </p:txBody>
      </p:sp>
      <p:sp>
        <p:nvSpPr>
          <p:cNvPr id="4" name="Marcador de texto 3">
            <a:extLst>
              <a:ext uri="{FF2B5EF4-FFF2-40B4-BE49-F238E27FC236}">
                <a16:creationId xmlns:a16="http://schemas.microsoft.com/office/drawing/2014/main" id="{2F256673-A8F1-4372-ADA9-54896577A337}"/>
              </a:ext>
            </a:extLst>
          </p:cNvPr>
          <p:cNvSpPr>
            <a:spLocks noGrp="1"/>
          </p:cNvSpPr>
          <p:nvPr>
            <p:ph type="body" idx="2"/>
          </p:nvPr>
        </p:nvSpPr>
        <p:spPr>
          <a:xfrm>
            <a:off x="3880022" y="1600200"/>
            <a:ext cx="4003589" cy="4967600"/>
          </a:xfrm>
        </p:spPr>
        <p:txBody>
          <a:bodyPr/>
          <a:lstStyle/>
          <a:p>
            <a:r>
              <a:rPr lang="es-CO" sz="2000" dirty="0"/>
              <a:t>Al elegir una canción e ingresar un numero un condicional </a:t>
            </a:r>
            <a:r>
              <a:rPr lang="es-CO" sz="2000" dirty="0" err="1"/>
              <a:t>Switch</a:t>
            </a:r>
            <a:r>
              <a:rPr lang="es-CO" sz="2000" dirty="0"/>
              <a:t> evalúa el dato ingresado y ejecuta un método que se llama en la línea de código </a:t>
            </a:r>
            <a:r>
              <a:rPr lang="es-CO" sz="2000" dirty="0" err="1"/>
              <a:t>Reproduccion.empezar</a:t>
            </a:r>
            <a:r>
              <a:rPr lang="es-CO" sz="2000" dirty="0"/>
              <a:t>(n); siendo n el índice de un arreglo que contiene </a:t>
            </a:r>
            <a:r>
              <a:rPr lang="es-CO" sz="2000" dirty="0" err="1"/>
              <a:t>Strings</a:t>
            </a:r>
            <a:r>
              <a:rPr lang="es-CO" sz="2000" dirty="0"/>
              <a:t> con la ubicación de los archivos de música.</a:t>
            </a:r>
          </a:p>
        </p:txBody>
      </p:sp>
      <p:pic>
        <p:nvPicPr>
          <p:cNvPr id="7" name="Imagen 6">
            <a:extLst>
              <a:ext uri="{FF2B5EF4-FFF2-40B4-BE49-F238E27FC236}">
                <a16:creationId xmlns:a16="http://schemas.microsoft.com/office/drawing/2014/main" id="{4C71357F-9E06-4286-8FFA-ABFBE5F3094D}"/>
              </a:ext>
            </a:extLst>
          </p:cNvPr>
          <p:cNvPicPr>
            <a:picLocks noChangeAspect="1"/>
          </p:cNvPicPr>
          <p:nvPr/>
        </p:nvPicPr>
        <p:blipFill rotWithShape="1">
          <a:blip r:embed="rId2"/>
          <a:srcRect b="27565"/>
          <a:stretch/>
        </p:blipFill>
        <p:spPr>
          <a:xfrm>
            <a:off x="1048200" y="1600200"/>
            <a:ext cx="2730301" cy="4967600"/>
          </a:xfrm>
          <a:prstGeom prst="rect">
            <a:avLst/>
          </a:prstGeom>
        </p:spPr>
      </p:pic>
      <p:pic>
        <p:nvPicPr>
          <p:cNvPr id="9" name="Imagen 8">
            <a:extLst>
              <a:ext uri="{FF2B5EF4-FFF2-40B4-BE49-F238E27FC236}">
                <a16:creationId xmlns:a16="http://schemas.microsoft.com/office/drawing/2014/main" id="{CE79DC21-4829-410E-9C62-2207CF3F23ED}"/>
              </a:ext>
            </a:extLst>
          </p:cNvPr>
          <p:cNvPicPr>
            <a:picLocks noChangeAspect="1"/>
          </p:cNvPicPr>
          <p:nvPr/>
        </p:nvPicPr>
        <p:blipFill>
          <a:blip r:embed="rId3"/>
          <a:stretch>
            <a:fillRect/>
          </a:stretch>
        </p:blipFill>
        <p:spPr>
          <a:xfrm>
            <a:off x="7985132" y="1600200"/>
            <a:ext cx="3886200" cy="1476375"/>
          </a:xfrm>
          <a:prstGeom prst="rect">
            <a:avLst/>
          </a:prstGeom>
        </p:spPr>
      </p:pic>
      <p:pic>
        <p:nvPicPr>
          <p:cNvPr id="11" name="Imagen 10">
            <a:extLst>
              <a:ext uri="{FF2B5EF4-FFF2-40B4-BE49-F238E27FC236}">
                <a16:creationId xmlns:a16="http://schemas.microsoft.com/office/drawing/2014/main" id="{E14B48CD-4EF6-41AF-BC15-6B34DAF47C89}"/>
              </a:ext>
            </a:extLst>
          </p:cNvPr>
          <p:cNvPicPr>
            <a:picLocks noChangeAspect="1"/>
          </p:cNvPicPr>
          <p:nvPr/>
        </p:nvPicPr>
        <p:blipFill>
          <a:blip r:embed="rId4"/>
          <a:stretch>
            <a:fillRect/>
          </a:stretch>
        </p:blipFill>
        <p:spPr>
          <a:xfrm>
            <a:off x="7985132" y="3429000"/>
            <a:ext cx="3886200" cy="2645487"/>
          </a:xfrm>
          <a:prstGeom prst="rect">
            <a:avLst/>
          </a:prstGeom>
        </p:spPr>
      </p:pic>
    </p:spTree>
    <p:extLst>
      <p:ext uri="{BB962C8B-B14F-4D97-AF65-F5344CB8AC3E}">
        <p14:creationId xmlns:p14="http://schemas.microsoft.com/office/powerpoint/2010/main" val="1517997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E5137-DD46-4C54-A90D-E03E97B45F72}"/>
              </a:ext>
            </a:extLst>
          </p:cNvPr>
          <p:cNvSpPr>
            <a:spLocks noGrp="1"/>
          </p:cNvSpPr>
          <p:nvPr>
            <p:ph type="title"/>
          </p:nvPr>
        </p:nvSpPr>
        <p:spPr/>
        <p:txBody>
          <a:bodyPr/>
          <a:lstStyle/>
          <a:p>
            <a:r>
              <a:rPr lang="es-CO" sz="3200" dirty="0"/>
              <a:t>Funcionamiento detención de canciones:</a:t>
            </a:r>
          </a:p>
        </p:txBody>
      </p:sp>
      <p:sp>
        <p:nvSpPr>
          <p:cNvPr id="3" name="Marcador de texto 2">
            <a:extLst>
              <a:ext uri="{FF2B5EF4-FFF2-40B4-BE49-F238E27FC236}">
                <a16:creationId xmlns:a16="http://schemas.microsoft.com/office/drawing/2014/main" id="{0CD0D1E3-48D0-4F71-B549-BA9184477273}"/>
              </a:ext>
            </a:extLst>
          </p:cNvPr>
          <p:cNvSpPr>
            <a:spLocks noGrp="1"/>
          </p:cNvSpPr>
          <p:nvPr>
            <p:ph type="body" idx="1"/>
          </p:nvPr>
        </p:nvSpPr>
        <p:spPr/>
        <p:txBody>
          <a:bodyPr/>
          <a:lstStyle/>
          <a:p>
            <a:r>
              <a:rPr lang="es-CO" sz="2000" dirty="0"/>
              <a:t>Dentro del case podemos ver que también esta la línea </a:t>
            </a:r>
            <a:r>
              <a:rPr lang="es-CO" sz="2000" dirty="0" err="1"/>
              <a:t>Reproduccion.detener</a:t>
            </a:r>
            <a:r>
              <a:rPr lang="es-CO" sz="2000" dirty="0"/>
              <a:t>(); que es un método que sirve para que siempre que se valla a reproducir una canción se detenga la anterior y así evitar que suenen dos canciones a la vez.</a:t>
            </a:r>
          </a:p>
        </p:txBody>
      </p:sp>
      <p:pic>
        <p:nvPicPr>
          <p:cNvPr id="5" name="Imagen 4">
            <a:extLst>
              <a:ext uri="{FF2B5EF4-FFF2-40B4-BE49-F238E27FC236}">
                <a16:creationId xmlns:a16="http://schemas.microsoft.com/office/drawing/2014/main" id="{30851E92-1A0D-44F1-8370-CDDA2010ED5B}"/>
              </a:ext>
            </a:extLst>
          </p:cNvPr>
          <p:cNvPicPr>
            <a:picLocks noChangeAspect="1"/>
          </p:cNvPicPr>
          <p:nvPr/>
        </p:nvPicPr>
        <p:blipFill>
          <a:blip r:embed="rId2"/>
          <a:stretch>
            <a:fillRect/>
          </a:stretch>
        </p:blipFill>
        <p:spPr>
          <a:xfrm>
            <a:off x="7257600" y="1600200"/>
            <a:ext cx="3886200" cy="1476375"/>
          </a:xfrm>
          <a:prstGeom prst="rect">
            <a:avLst/>
          </a:prstGeom>
        </p:spPr>
      </p:pic>
      <p:pic>
        <p:nvPicPr>
          <p:cNvPr id="7" name="Imagen 6">
            <a:extLst>
              <a:ext uri="{FF2B5EF4-FFF2-40B4-BE49-F238E27FC236}">
                <a16:creationId xmlns:a16="http://schemas.microsoft.com/office/drawing/2014/main" id="{3FA8D0B8-136F-4BA6-B5F7-99FA88B124C8}"/>
              </a:ext>
            </a:extLst>
          </p:cNvPr>
          <p:cNvPicPr>
            <a:picLocks noChangeAspect="1"/>
          </p:cNvPicPr>
          <p:nvPr/>
        </p:nvPicPr>
        <p:blipFill>
          <a:blip r:embed="rId3"/>
          <a:stretch>
            <a:fillRect/>
          </a:stretch>
        </p:blipFill>
        <p:spPr>
          <a:xfrm>
            <a:off x="7257600" y="3329148"/>
            <a:ext cx="2571750" cy="2038350"/>
          </a:xfrm>
          <a:prstGeom prst="rect">
            <a:avLst/>
          </a:prstGeom>
        </p:spPr>
      </p:pic>
    </p:spTree>
    <p:extLst>
      <p:ext uri="{BB962C8B-B14F-4D97-AF65-F5344CB8AC3E}">
        <p14:creationId xmlns:p14="http://schemas.microsoft.com/office/powerpoint/2010/main" val="2688127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9CA774-929E-4750-BFD5-78AE2E71FF7A}"/>
              </a:ext>
            </a:extLst>
          </p:cNvPr>
          <p:cNvSpPr>
            <a:spLocks noGrp="1"/>
          </p:cNvSpPr>
          <p:nvPr>
            <p:ph type="title"/>
          </p:nvPr>
        </p:nvSpPr>
        <p:spPr/>
        <p:txBody>
          <a:bodyPr/>
          <a:lstStyle/>
          <a:p>
            <a:r>
              <a:rPr lang="es-CO" sz="3200" dirty="0"/>
              <a:t>Letras:</a:t>
            </a:r>
          </a:p>
        </p:txBody>
      </p:sp>
      <p:sp>
        <p:nvSpPr>
          <p:cNvPr id="3" name="Marcador de texto 2">
            <a:extLst>
              <a:ext uri="{FF2B5EF4-FFF2-40B4-BE49-F238E27FC236}">
                <a16:creationId xmlns:a16="http://schemas.microsoft.com/office/drawing/2014/main" id="{17B6ACD7-772B-4CCA-A64E-BEBC40D72DF2}"/>
              </a:ext>
            </a:extLst>
          </p:cNvPr>
          <p:cNvSpPr>
            <a:spLocks noGrp="1"/>
          </p:cNvSpPr>
          <p:nvPr>
            <p:ph type="body" idx="1"/>
          </p:nvPr>
        </p:nvSpPr>
        <p:spPr/>
        <p:txBody>
          <a:bodyPr/>
          <a:lstStyle/>
          <a:p>
            <a:r>
              <a:rPr lang="es-CO" sz="2000" dirty="0"/>
              <a:t>La línea de código </a:t>
            </a:r>
            <a:r>
              <a:rPr lang="es-CO" sz="2000" dirty="0" err="1"/>
              <a:t>Letras.mostrarLetras</a:t>
            </a:r>
            <a:r>
              <a:rPr lang="es-CO" sz="2000" dirty="0"/>
              <a:t>(n); llama un método en donde n es una variable que es evaluada en </a:t>
            </a:r>
            <a:r>
              <a:rPr lang="es-CO" sz="2000" dirty="0" err="1"/>
              <a:t>Switch</a:t>
            </a:r>
            <a:r>
              <a:rPr lang="es-CO" sz="2000" dirty="0"/>
              <a:t> case que esta en el método de </a:t>
            </a:r>
            <a:r>
              <a:rPr lang="es-CO" sz="2000" dirty="0" err="1"/>
              <a:t>mostrarLetras</a:t>
            </a:r>
            <a:r>
              <a:rPr lang="es-CO" sz="2000" dirty="0"/>
              <a:t>(n); el cual le da un a la variable </a:t>
            </a:r>
            <a:r>
              <a:rPr lang="es-CO" sz="2000" dirty="0" err="1"/>
              <a:t>índice_canción</a:t>
            </a:r>
            <a:r>
              <a:rPr lang="es-CO" sz="2000" dirty="0"/>
              <a:t> la cual es utilizada como índice para mostrar la letra de cada canción.</a:t>
            </a:r>
          </a:p>
        </p:txBody>
      </p:sp>
      <p:pic>
        <p:nvPicPr>
          <p:cNvPr id="6" name="Imagen 5">
            <a:extLst>
              <a:ext uri="{FF2B5EF4-FFF2-40B4-BE49-F238E27FC236}">
                <a16:creationId xmlns:a16="http://schemas.microsoft.com/office/drawing/2014/main" id="{4030383E-4C71-42C3-9E1F-E2546A0A7BA7}"/>
              </a:ext>
            </a:extLst>
          </p:cNvPr>
          <p:cNvPicPr>
            <a:picLocks noChangeAspect="1"/>
          </p:cNvPicPr>
          <p:nvPr/>
        </p:nvPicPr>
        <p:blipFill>
          <a:blip r:embed="rId2"/>
          <a:stretch>
            <a:fillRect/>
          </a:stretch>
        </p:blipFill>
        <p:spPr>
          <a:xfrm>
            <a:off x="7181699" y="1224329"/>
            <a:ext cx="3962101" cy="3878864"/>
          </a:xfrm>
          <a:prstGeom prst="rect">
            <a:avLst/>
          </a:prstGeom>
        </p:spPr>
      </p:pic>
      <p:pic>
        <p:nvPicPr>
          <p:cNvPr id="8" name="Imagen 7">
            <a:extLst>
              <a:ext uri="{FF2B5EF4-FFF2-40B4-BE49-F238E27FC236}">
                <a16:creationId xmlns:a16="http://schemas.microsoft.com/office/drawing/2014/main" id="{06598468-DDED-4D0B-A55A-FDF5491C3D97}"/>
              </a:ext>
            </a:extLst>
          </p:cNvPr>
          <p:cNvPicPr>
            <a:picLocks noChangeAspect="1"/>
          </p:cNvPicPr>
          <p:nvPr/>
        </p:nvPicPr>
        <p:blipFill>
          <a:blip r:embed="rId3"/>
          <a:stretch>
            <a:fillRect/>
          </a:stretch>
        </p:blipFill>
        <p:spPr>
          <a:xfrm>
            <a:off x="7181699" y="5350328"/>
            <a:ext cx="3965161" cy="1217472"/>
          </a:xfrm>
          <a:prstGeom prst="rect">
            <a:avLst/>
          </a:prstGeom>
        </p:spPr>
      </p:pic>
      <p:pic>
        <p:nvPicPr>
          <p:cNvPr id="9" name="Imagen 8">
            <a:extLst>
              <a:ext uri="{FF2B5EF4-FFF2-40B4-BE49-F238E27FC236}">
                <a16:creationId xmlns:a16="http://schemas.microsoft.com/office/drawing/2014/main" id="{BFDE4C90-CFE5-4BDD-8213-A08D452A7047}"/>
              </a:ext>
            </a:extLst>
          </p:cNvPr>
          <p:cNvPicPr>
            <a:picLocks noChangeAspect="1"/>
          </p:cNvPicPr>
          <p:nvPr/>
        </p:nvPicPr>
        <p:blipFill>
          <a:blip r:embed="rId4"/>
          <a:stretch>
            <a:fillRect/>
          </a:stretch>
        </p:blipFill>
        <p:spPr>
          <a:xfrm>
            <a:off x="1743567" y="4807500"/>
            <a:ext cx="3509632" cy="1333330"/>
          </a:xfrm>
          <a:prstGeom prst="rect">
            <a:avLst/>
          </a:prstGeom>
        </p:spPr>
      </p:pic>
    </p:spTree>
    <p:extLst>
      <p:ext uri="{BB962C8B-B14F-4D97-AF65-F5344CB8AC3E}">
        <p14:creationId xmlns:p14="http://schemas.microsoft.com/office/powerpoint/2010/main" val="2854998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1E1089-2290-4B28-8FB8-F61BFE6B71A8}"/>
              </a:ext>
            </a:extLst>
          </p:cNvPr>
          <p:cNvSpPr>
            <a:spLocks noGrp="1"/>
          </p:cNvSpPr>
          <p:nvPr>
            <p:ph type="title"/>
          </p:nvPr>
        </p:nvSpPr>
        <p:spPr/>
        <p:txBody>
          <a:bodyPr/>
          <a:lstStyle/>
          <a:p>
            <a:r>
              <a:rPr lang="es-CO" sz="3200" dirty="0"/>
              <a:t>Opción aleatorio:</a:t>
            </a:r>
          </a:p>
        </p:txBody>
      </p:sp>
      <p:sp>
        <p:nvSpPr>
          <p:cNvPr id="3" name="Marcador de texto 2">
            <a:extLst>
              <a:ext uri="{FF2B5EF4-FFF2-40B4-BE49-F238E27FC236}">
                <a16:creationId xmlns:a16="http://schemas.microsoft.com/office/drawing/2014/main" id="{F49D8C8F-86B9-48DF-8CB0-E1A772719316}"/>
              </a:ext>
            </a:extLst>
          </p:cNvPr>
          <p:cNvSpPr>
            <a:spLocks noGrp="1"/>
          </p:cNvSpPr>
          <p:nvPr>
            <p:ph type="body" idx="1"/>
          </p:nvPr>
        </p:nvSpPr>
        <p:spPr>
          <a:xfrm>
            <a:off x="0" y="1600200"/>
            <a:ext cx="5948583" cy="4967600"/>
          </a:xfrm>
        </p:spPr>
        <p:txBody>
          <a:bodyPr/>
          <a:lstStyle/>
          <a:p>
            <a:r>
              <a:rPr lang="es-CO" sz="2000" dirty="0"/>
              <a:t>Esta opción al ser seleccionada inmediatamente iniciara una canción elegida al generar un índice aleatorio, el cual será utilizado para llamar el nombre de la canción que esta sonando del arreglo canciones[].</a:t>
            </a:r>
          </a:p>
          <a:p>
            <a:r>
              <a:rPr lang="es-CO" sz="2000" dirty="0"/>
              <a:t>Dentro de este menú esta la opción siguiente que es manejada con un condicional </a:t>
            </a:r>
            <a:r>
              <a:rPr lang="es-CO" sz="2000" dirty="0" err="1"/>
              <a:t>if</a:t>
            </a:r>
            <a:r>
              <a:rPr lang="es-CO" sz="2000" dirty="0"/>
              <a:t> que lo que hace es que le suma 1 a el índice en caso de que el índice de la canción que este sonando sea menor a 24 (el ultimo índice) y en caso de que sea igual a 24 este reproducirá el archivo perteneciente al índice 0 para así volver a empezar la lista.</a:t>
            </a:r>
          </a:p>
          <a:p>
            <a:endParaRPr lang="es-CO" sz="2000" dirty="0"/>
          </a:p>
        </p:txBody>
      </p:sp>
      <p:pic>
        <p:nvPicPr>
          <p:cNvPr id="5" name="Imagen 4">
            <a:extLst>
              <a:ext uri="{FF2B5EF4-FFF2-40B4-BE49-F238E27FC236}">
                <a16:creationId xmlns:a16="http://schemas.microsoft.com/office/drawing/2014/main" id="{62FB8A04-C7D6-41B5-B2AE-70668A828ED9}"/>
              </a:ext>
            </a:extLst>
          </p:cNvPr>
          <p:cNvPicPr>
            <a:picLocks noChangeAspect="1"/>
          </p:cNvPicPr>
          <p:nvPr/>
        </p:nvPicPr>
        <p:blipFill>
          <a:blip r:embed="rId2"/>
          <a:stretch>
            <a:fillRect/>
          </a:stretch>
        </p:blipFill>
        <p:spPr>
          <a:xfrm>
            <a:off x="6243419" y="1846259"/>
            <a:ext cx="3879158" cy="4813894"/>
          </a:xfrm>
          <a:prstGeom prst="rect">
            <a:avLst/>
          </a:prstGeom>
        </p:spPr>
      </p:pic>
      <p:pic>
        <p:nvPicPr>
          <p:cNvPr id="8" name="Imagen 7">
            <a:extLst>
              <a:ext uri="{FF2B5EF4-FFF2-40B4-BE49-F238E27FC236}">
                <a16:creationId xmlns:a16="http://schemas.microsoft.com/office/drawing/2014/main" id="{C2C0E616-656F-402B-84D0-7F72BBB0EA98}"/>
              </a:ext>
            </a:extLst>
          </p:cNvPr>
          <p:cNvPicPr>
            <a:picLocks noChangeAspect="1"/>
          </p:cNvPicPr>
          <p:nvPr/>
        </p:nvPicPr>
        <p:blipFill>
          <a:blip r:embed="rId3"/>
          <a:stretch>
            <a:fillRect/>
          </a:stretch>
        </p:blipFill>
        <p:spPr>
          <a:xfrm>
            <a:off x="2974291" y="5675648"/>
            <a:ext cx="2790825" cy="771525"/>
          </a:xfrm>
          <a:prstGeom prst="rect">
            <a:avLst/>
          </a:prstGeom>
        </p:spPr>
      </p:pic>
      <p:pic>
        <p:nvPicPr>
          <p:cNvPr id="10" name="Imagen 9">
            <a:extLst>
              <a:ext uri="{FF2B5EF4-FFF2-40B4-BE49-F238E27FC236}">
                <a16:creationId xmlns:a16="http://schemas.microsoft.com/office/drawing/2014/main" id="{9BA5CBE6-2D54-40D7-AB35-30154B7EE384}"/>
              </a:ext>
            </a:extLst>
          </p:cNvPr>
          <p:cNvPicPr>
            <a:picLocks noChangeAspect="1"/>
          </p:cNvPicPr>
          <p:nvPr/>
        </p:nvPicPr>
        <p:blipFill>
          <a:blip r:embed="rId4"/>
          <a:stretch>
            <a:fillRect/>
          </a:stretch>
        </p:blipFill>
        <p:spPr>
          <a:xfrm>
            <a:off x="6243419" y="1043525"/>
            <a:ext cx="5713604" cy="608204"/>
          </a:xfrm>
          <a:prstGeom prst="rect">
            <a:avLst/>
          </a:prstGeom>
        </p:spPr>
      </p:pic>
    </p:spTree>
    <p:extLst>
      <p:ext uri="{BB962C8B-B14F-4D97-AF65-F5344CB8AC3E}">
        <p14:creationId xmlns:p14="http://schemas.microsoft.com/office/powerpoint/2010/main" val="1363075120"/>
      </p:ext>
    </p:extLst>
  </p:cSld>
  <p:clrMapOvr>
    <a:masterClrMapping/>
  </p:clrMapOvr>
</p:sld>
</file>

<file path=ppt/theme/theme1.xml><?xml version="1.0" encoding="utf-8"?>
<a:theme xmlns:a="http://schemas.openxmlformats.org/drawingml/2006/main" name="Tema2">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a2" id="{50819311-BC9A-45FD-87AA-8E383EEDADD4}" vid="{2D028B29-5340-4E89-8E5F-1CA6B1A3F5F1}"/>
    </a:ext>
  </a:extLst>
</a:theme>
</file>

<file path=docProps/app.xml><?xml version="1.0" encoding="utf-8"?>
<Properties xmlns="http://schemas.openxmlformats.org/officeDocument/2006/extended-properties" xmlns:vt="http://schemas.openxmlformats.org/officeDocument/2006/docPropsVTypes">
  <Template>Tema2</Template>
  <TotalTime>370</TotalTime>
  <Words>375</Words>
  <Application>Microsoft Office PowerPoint</Application>
  <PresentationFormat>Panorámica</PresentationFormat>
  <Paragraphs>17</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Roboto Slab</vt:lpstr>
      <vt:lpstr>Source Sans Pro</vt:lpstr>
      <vt:lpstr>Tema2</vt:lpstr>
      <vt:lpstr>Presentación de PowerPoint</vt:lpstr>
      <vt:lpstr>¿Qué es PEPLAYER?</vt:lpstr>
      <vt:lpstr>Funcionamiento menús:</vt:lpstr>
      <vt:lpstr>Funcionamiento reproducción de canciones :</vt:lpstr>
      <vt:lpstr>Funcionamiento detención de canciones:</vt:lpstr>
      <vt:lpstr>Letras:</vt:lpstr>
      <vt:lpstr>Opción aleatorio: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Pablo Loaiza Mejia</dc:creator>
  <cp:lastModifiedBy>Pablo Loaiza Mejia</cp:lastModifiedBy>
  <cp:revision>15</cp:revision>
  <dcterms:created xsi:type="dcterms:W3CDTF">2021-05-18T22:54:03Z</dcterms:created>
  <dcterms:modified xsi:type="dcterms:W3CDTF">2021-05-19T05:55:32Z</dcterms:modified>
</cp:coreProperties>
</file>