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1499-2B17-4E8C-B87D-CC2ED84078E1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C306-EECC-4DEC-A519-6F2B13CFC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79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1499-2B17-4E8C-B87D-CC2ED84078E1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C306-EECC-4DEC-A519-6F2B13CFC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0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1499-2B17-4E8C-B87D-CC2ED84078E1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C306-EECC-4DEC-A519-6F2B13CFC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89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1499-2B17-4E8C-B87D-CC2ED84078E1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C306-EECC-4DEC-A519-6F2B13CFC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12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1499-2B17-4E8C-B87D-CC2ED84078E1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C306-EECC-4DEC-A519-6F2B13CFC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7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1499-2B17-4E8C-B87D-CC2ED84078E1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C306-EECC-4DEC-A519-6F2B13CFC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33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1499-2B17-4E8C-B87D-CC2ED84078E1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C306-EECC-4DEC-A519-6F2B13CFC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42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1499-2B17-4E8C-B87D-CC2ED84078E1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C306-EECC-4DEC-A519-6F2B13CFC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72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1499-2B17-4E8C-B87D-CC2ED84078E1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C306-EECC-4DEC-A519-6F2B13CFC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29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1499-2B17-4E8C-B87D-CC2ED84078E1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C306-EECC-4DEC-A519-6F2B13CFC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00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1499-2B17-4E8C-B87D-CC2ED84078E1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C306-EECC-4DEC-A519-6F2B13CFC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41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91499-2B17-4E8C-B87D-CC2ED84078E1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4C306-EECC-4DEC-A519-6F2B13CFC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31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ひびき</a:t>
            </a:r>
            <a:r>
              <a:rPr lang="ja-JP" altLang="en-US" smtClean="0"/>
              <a:t>のレイアウト情報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佐賀大学　野口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797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INV.gds</a:t>
            </a:r>
            <a:r>
              <a:rPr lang="ja-JP" altLang="en-US" dirty="0" smtClean="0"/>
              <a:t>（レイアウト）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406" y="1471721"/>
            <a:ext cx="4032448" cy="5116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69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INV.gds</a:t>
            </a:r>
            <a:r>
              <a:rPr kumimoji="1" lang="ja-JP" altLang="en-US" dirty="0" smtClean="0"/>
              <a:t>（スケマティック）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208" y="1517280"/>
            <a:ext cx="5371783" cy="479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26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INV_with_PAD.gds</a:t>
            </a:r>
            <a:r>
              <a:rPr kumimoji="1" lang="ja-JP" altLang="en-US" dirty="0" smtClean="0"/>
              <a:t>（レイアウト）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933" y="1594771"/>
            <a:ext cx="6694884" cy="4853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572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INV_with_PAD.gds</a:t>
            </a:r>
            <a:r>
              <a:rPr kumimoji="1" lang="ja-JP" altLang="en-US" dirty="0" smtClean="0"/>
              <a:t>（スケマティック）</a:t>
            </a:r>
            <a:endParaRPr kumimoji="1" lang="ja-JP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208" y="1517280"/>
            <a:ext cx="5371783" cy="479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88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RING_fix.gds</a:t>
            </a:r>
            <a:r>
              <a:rPr kumimoji="1" lang="ja-JP" altLang="en-US" dirty="0" smtClean="0"/>
              <a:t>（レイアウト）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84" y="1281823"/>
            <a:ext cx="7057228" cy="5463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61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RING_fix.gds</a:t>
            </a:r>
            <a:r>
              <a:rPr kumimoji="1" lang="ja-JP" altLang="en-US" dirty="0" smtClean="0"/>
              <a:t>（スケマティック）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88" y="1864580"/>
            <a:ext cx="8829033" cy="378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59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RING_with_PAD.gds</a:t>
            </a:r>
            <a:r>
              <a:rPr kumimoji="1" lang="ja-JP" altLang="en-US" dirty="0" smtClean="0"/>
              <a:t>（レイアウト）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55" y="1478091"/>
            <a:ext cx="8279920" cy="4988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03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RING_with_PAD.gds</a:t>
            </a:r>
            <a:r>
              <a:rPr kumimoji="1" lang="ja-JP" altLang="en-US" dirty="0" smtClean="0"/>
              <a:t>（</a:t>
            </a:r>
            <a:r>
              <a:rPr lang="ja-JP" altLang="en-US" dirty="0"/>
              <a:t>スケマティック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3" y="1641540"/>
            <a:ext cx="8892480" cy="427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11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38</Words>
  <Application>Microsoft Office PowerPoint</Application>
  <PresentationFormat>画面に合わせる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​​テーマ</vt:lpstr>
      <vt:lpstr>ひびきのレイアウト情報</vt:lpstr>
      <vt:lpstr>INV.gds（レイアウト）</vt:lpstr>
      <vt:lpstr>INV.gds（スケマティック）</vt:lpstr>
      <vt:lpstr>INV_with_PAD.gds（レイアウト）</vt:lpstr>
      <vt:lpstr>INV_with_PAD.gds（スケマティック）</vt:lpstr>
      <vt:lpstr>RING_fix.gds（レイアウト）</vt:lpstr>
      <vt:lpstr>RING_fix.gds（スケマティック）</vt:lpstr>
      <vt:lpstr>RING_with_PAD.gds（レイアウト）</vt:lpstr>
      <vt:lpstr>RING_with_PAD.gds（スケマティック）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レイアウトデータ内訳</dc:title>
  <dc:creator>takuro</dc:creator>
  <cp:lastModifiedBy>takuro</cp:lastModifiedBy>
  <cp:revision>4</cp:revision>
  <dcterms:created xsi:type="dcterms:W3CDTF">2017-02-18T00:55:01Z</dcterms:created>
  <dcterms:modified xsi:type="dcterms:W3CDTF">2017-02-18T01:20:53Z</dcterms:modified>
</cp:coreProperties>
</file>