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FBA"/>
    <a:srgbClr val="D1B2E8"/>
    <a:srgbClr val="7030A0"/>
    <a:srgbClr val="86E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2180" y="110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6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13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9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74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5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24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8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22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5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01C1-A5B8-403C-89F7-6A834CEBCE3C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CC84-339C-4B11-A4CE-FA1A7D1FE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5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01DFA19A-63C7-47CC-B720-BD237A88739A}"/>
              </a:ext>
            </a:extLst>
          </p:cNvPr>
          <p:cNvGrpSpPr/>
          <p:nvPr/>
        </p:nvGrpSpPr>
        <p:grpSpPr>
          <a:xfrm>
            <a:off x="-11568268" y="-2997200"/>
            <a:ext cx="29145068" cy="20225504"/>
            <a:chOff x="-11568268" y="-2997200"/>
            <a:chExt cx="29145068" cy="20225504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0FAB1B45-5750-4775-B13D-255438350360}"/>
                </a:ext>
              </a:extLst>
            </p:cNvPr>
            <p:cNvCxnSpPr>
              <a:cxnSpLocks/>
              <a:stCxn id="10" idx="2"/>
              <a:endCxn id="81" idx="0"/>
            </p:cNvCxnSpPr>
            <p:nvPr/>
          </p:nvCxnSpPr>
          <p:spPr>
            <a:xfrm>
              <a:off x="-5424143" y="-1561153"/>
              <a:ext cx="0" cy="17342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992E2FE-E830-4699-896A-717EB78B360F}"/>
                </a:ext>
              </a:extLst>
            </p:cNvPr>
            <p:cNvSpPr/>
            <p:nvPr/>
          </p:nvSpPr>
          <p:spPr>
            <a:xfrm>
              <a:off x="-6091313" y="-2217531"/>
              <a:ext cx="1334339" cy="6563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User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1AB243-F3EC-46D0-A269-3FF018F3B756}"/>
                </a:ext>
              </a:extLst>
            </p:cNvPr>
            <p:cNvSpPr/>
            <p:nvPr/>
          </p:nvSpPr>
          <p:spPr>
            <a:xfrm>
              <a:off x="-8254890" y="-1207884"/>
              <a:ext cx="2493209" cy="6563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Sleeping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30AC356-D5C1-43C9-AAC7-F187AC8BEB4D}"/>
                </a:ext>
              </a:extLst>
            </p:cNvPr>
            <p:cNvCxnSpPr>
              <a:cxnSpLocks/>
              <a:stCxn id="15" idx="2"/>
              <a:endCxn id="82" idx="0"/>
            </p:cNvCxnSpPr>
            <p:nvPr/>
          </p:nvCxnSpPr>
          <p:spPr>
            <a:xfrm>
              <a:off x="-2311146" y="-1567424"/>
              <a:ext cx="4583" cy="17365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1FB2DA-F29E-40EC-827F-16FA9D34894F}"/>
                </a:ext>
              </a:extLst>
            </p:cNvPr>
            <p:cNvSpPr/>
            <p:nvPr/>
          </p:nvSpPr>
          <p:spPr>
            <a:xfrm>
              <a:off x="-3443831" y="-2984657"/>
              <a:ext cx="2265369" cy="141723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Arduino </a:t>
              </a:r>
            </a:p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Uno</a:t>
              </a:r>
              <a:endParaRPr lang="zh-TW" altLang="en-US" sz="4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583AAB37-DAAA-4424-9D54-EB438742DBB8}"/>
                </a:ext>
              </a:extLst>
            </p:cNvPr>
            <p:cNvCxnSpPr>
              <a:cxnSpLocks/>
              <a:stCxn id="17" idx="2"/>
              <a:endCxn id="83" idx="0"/>
            </p:cNvCxnSpPr>
            <p:nvPr/>
          </p:nvCxnSpPr>
          <p:spPr>
            <a:xfrm>
              <a:off x="1319110" y="-1573696"/>
              <a:ext cx="4586" cy="17359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51933BF-3B88-4F00-975E-A08E1DA948FF}"/>
                </a:ext>
              </a:extLst>
            </p:cNvPr>
            <p:cNvSpPr/>
            <p:nvPr/>
          </p:nvSpPr>
          <p:spPr>
            <a:xfrm>
              <a:off x="651941" y="-2997200"/>
              <a:ext cx="1334339" cy="1423504"/>
            </a:xfrm>
            <a:prstGeom prst="rect">
              <a:avLst/>
            </a:prstGeom>
            <a:solidFill>
              <a:srgbClr val="D1B2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16x2</a:t>
              </a:r>
            </a:p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LCD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A0CFAA7-022E-4C61-B9AF-B329FE8A1095}"/>
                </a:ext>
              </a:extLst>
            </p:cNvPr>
            <p:cNvCxnSpPr>
              <a:cxnSpLocks/>
              <a:stCxn id="19" idx="2"/>
              <a:endCxn id="84" idx="0"/>
            </p:cNvCxnSpPr>
            <p:nvPr/>
          </p:nvCxnSpPr>
          <p:spPr>
            <a:xfrm>
              <a:off x="3238655" y="-1561153"/>
              <a:ext cx="4586" cy="17342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F655F8F-6488-4D69-9EC2-407EA70437DB}"/>
                </a:ext>
              </a:extLst>
            </p:cNvPr>
            <p:cNvSpPr/>
            <p:nvPr/>
          </p:nvSpPr>
          <p:spPr>
            <a:xfrm>
              <a:off x="2134877" y="-2217531"/>
              <a:ext cx="2207556" cy="656378"/>
            </a:xfrm>
            <a:prstGeom prst="rect">
              <a:avLst/>
            </a:prstGeom>
            <a:solidFill>
              <a:srgbClr val="D1B2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Speaker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CC19E50-1EC5-4BE3-99E6-CC97C8682314}"/>
                </a:ext>
              </a:extLst>
            </p:cNvPr>
            <p:cNvCxnSpPr>
              <a:cxnSpLocks/>
              <a:stCxn id="32" idx="2"/>
              <a:endCxn id="88" idx="0"/>
            </p:cNvCxnSpPr>
            <p:nvPr/>
          </p:nvCxnSpPr>
          <p:spPr>
            <a:xfrm>
              <a:off x="5447806" y="-1579967"/>
              <a:ext cx="4586" cy="173659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3E567A1-A82C-49A5-85E4-E77DB0D27B7B}"/>
                </a:ext>
              </a:extLst>
            </p:cNvPr>
            <p:cNvCxnSpPr>
              <a:cxnSpLocks/>
              <a:stCxn id="25" idx="2"/>
              <a:endCxn id="85" idx="0"/>
            </p:cNvCxnSpPr>
            <p:nvPr/>
          </p:nvCxnSpPr>
          <p:spPr>
            <a:xfrm>
              <a:off x="9468062" y="-1554881"/>
              <a:ext cx="4586" cy="17342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04DFBB3-FA0A-4DE2-AE76-1F9522B36C4E}"/>
                </a:ext>
              </a:extLst>
            </p:cNvPr>
            <p:cNvSpPr/>
            <p:nvPr/>
          </p:nvSpPr>
          <p:spPr>
            <a:xfrm>
              <a:off x="8642298" y="-2211259"/>
              <a:ext cx="1651527" cy="656378"/>
            </a:xfrm>
            <a:prstGeom prst="rect">
              <a:avLst/>
            </a:prstGeom>
            <a:solidFill>
              <a:srgbClr val="81F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Motor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F056458-8A60-4DF1-AA13-E328E37F830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1309955" y="-1554881"/>
              <a:ext cx="1945" cy="173433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5F64162-193C-43DD-98A1-126501C6307D}"/>
                </a:ext>
              </a:extLst>
            </p:cNvPr>
            <p:cNvSpPr/>
            <p:nvPr/>
          </p:nvSpPr>
          <p:spPr>
            <a:xfrm>
              <a:off x="10632554" y="-2997200"/>
              <a:ext cx="1354802" cy="1442319"/>
            </a:xfrm>
            <a:prstGeom prst="rect">
              <a:avLst/>
            </a:prstGeom>
            <a:solidFill>
              <a:srgbClr val="81F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HC-SR04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EF21182-DBEB-4467-8920-7935F2756E3A}"/>
                </a:ext>
              </a:extLst>
            </p:cNvPr>
            <p:cNvCxnSpPr>
              <a:cxnSpLocks/>
              <a:stCxn id="33" idx="2"/>
              <a:endCxn id="89" idx="0"/>
            </p:cNvCxnSpPr>
            <p:nvPr/>
          </p:nvCxnSpPr>
          <p:spPr>
            <a:xfrm>
              <a:off x="13188343" y="-1564921"/>
              <a:ext cx="4586" cy="173659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2B25480-BC27-46E5-B0AC-BAAEF619A31D}"/>
                </a:ext>
              </a:extLst>
            </p:cNvPr>
            <p:cNvCxnSpPr>
              <a:cxnSpLocks/>
              <a:stCxn id="31" idx="2"/>
              <a:endCxn id="87" idx="0"/>
            </p:cNvCxnSpPr>
            <p:nvPr/>
          </p:nvCxnSpPr>
          <p:spPr>
            <a:xfrm>
              <a:off x="16620586" y="-1554881"/>
              <a:ext cx="4586" cy="17342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A4A2C9-0F1F-4F09-9FF7-FA31B97EF263}"/>
                </a:ext>
              </a:extLst>
            </p:cNvPr>
            <p:cNvSpPr/>
            <p:nvPr/>
          </p:nvSpPr>
          <p:spPr>
            <a:xfrm>
              <a:off x="15668957" y="-2211259"/>
              <a:ext cx="1903258" cy="656378"/>
            </a:xfrm>
            <a:prstGeom prst="rect">
              <a:avLst/>
            </a:prstGeom>
            <a:solidFill>
              <a:srgbClr val="86EC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Python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95172C-DF0A-4E88-8663-F951E4EA1B1D}"/>
                </a:ext>
              </a:extLst>
            </p:cNvPr>
            <p:cNvSpPr/>
            <p:nvPr/>
          </p:nvSpPr>
          <p:spPr>
            <a:xfrm>
              <a:off x="4417391" y="-2997200"/>
              <a:ext cx="2060830" cy="14172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Arduino </a:t>
              </a:r>
            </a:p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Nano</a:t>
              </a:r>
              <a:endParaRPr lang="zh-TW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259D1F0-7EE5-4369-8B5B-6C9E3F1192A5}"/>
                </a:ext>
              </a:extLst>
            </p:cNvPr>
            <p:cNvSpPr/>
            <p:nvPr/>
          </p:nvSpPr>
          <p:spPr>
            <a:xfrm>
              <a:off x="12192783" y="-2982154"/>
              <a:ext cx="1991120" cy="14172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STM32</a:t>
              </a:r>
            </a:p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F746G</a:t>
              </a:r>
              <a:endParaRPr lang="zh-TW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165DCB1-62C2-4FC7-9625-408DE4D7910F}"/>
                </a:ext>
              </a:extLst>
            </p:cNvPr>
            <p:cNvSpPr/>
            <p:nvPr/>
          </p:nvSpPr>
          <p:spPr>
            <a:xfrm>
              <a:off x="-5269290" y="1398435"/>
              <a:ext cx="3808881" cy="64615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000" b="1" dirty="0">
                  <a:solidFill>
                    <a:schemeClr val="bg1"/>
                  </a:solidFill>
                </a:rPr>
                <a:t>Time to wake up!</a:t>
              </a:r>
              <a:endParaRPr lang="zh-TW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3C36D7-69EA-4D5D-B2C1-0A96F6AE5413}"/>
                </a:ext>
              </a:extLst>
            </p:cNvPr>
            <p:cNvSpPr/>
            <p:nvPr/>
          </p:nvSpPr>
          <p:spPr>
            <a:xfrm>
              <a:off x="-2536670" y="10971"/>
              <a:ext cx="3826337" cy="54750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000" b="1" dirty="0">
                  <a:solidFill>
                    <a:schemeClr val="bg1"/>
                  </a:solidFill>
                </a:rPr>
                <a:t>Refresh every sec.</a:t>
              </a:r>
              <a:endParaRPr lang="zh-TW" altLang="en-US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8B689BBB-7534-4E79-A619-A1F524EF6F8A}"/>
                </a:ext>
              </a:extLst>
            </p:cNvPr>
            <p:cNvCxnSpPr>
              <a:cxnSpLocks/>
            </p:cNvCxnSpPr>
            <p:nvPr/>
          </p:nvCxnSpPr>
          <p:spPr>
            <a:xfrm>
              <a:off x="-2311149" y="-156463"/>
              <a:ext cx="3600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E8A94B95-58EB-49DC-BDA0-3CF0A0E2E433}"/>
                </a:ext>
              </a:extLst>
            </p:cNvPr>
            <p:cNvCxnSpPr>
              <a:cxnSpLocks/>
            </p:cNvCxnSpPr>
            <p:nvPr/>
          </p:nvCxnSpPr>
          <p:spPr>
            <a:xfrm>
              <a:off x="-2326126" y="2176169"/>
              <a:ext cx="56369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A7EBE7F-C0E4-41AB-8D74-E3F1FE6A55BD}"/>
                </a:ext>
              </a:extLst>
            </p:cNvPr>
            <p:cNvSpPr/>
            <p:nvPr/>
          </p:nvSpPr>
          <p:spPr>
            <a:xfrm>
              <a:off x="-1970460" y="-879695"/>
              <a:ext cx="2772305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Real time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9CABFDC-AFE8-47C6-8C43-65A0EC863924}"/>
                </a:ext>
              </a:extLst>
            </p:cNvPr>
            <p:cNvSpPr/>
            <p:nvPr/>
          </p:nvSpPr>
          <p:spPr>
            <a:xfrm>
              <a:off x="-1212004" y="1402771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Turn on alarm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AA21B48-490C-4360-AED9-E79EB099CBF9}"/>
                </a:ext>
              </a:extLst>
            </p:cNvPr>
            <p:cNvSpPr/>
            <p:nvPr/>
          </p:nvSpPr>
          <p:spPr>
            <a:xfrm>
              <a:off x="-1178465" y="2355456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Turn on motor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F9DDE7CC-4425-4735-B7B9-201F2F0163E2}"/>
                </a:ext>
              </a:extLst>
            </p:cNvPr>
            <p:cNvCxnSpPr>
              <a:cxnSpLocks/>
            </p:cNvCxnSpPr>
            <p:nvPr/>
          </p:nvCxnSpPr>
          <p:spPr>
            <a:xfrm>
              <a:off x="-2326126" y="3054040"/>
              <a:ext cx="77659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B7C758D-DF13-40F2-8E32-B523DC1909E3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06" y="3623056"/>
              <a:ext cx="40202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2DCA76E-51D3-4D79-98F4-C1AC0B67EEE0}"/>
                </a:ext>
              </a:extLst>
            </p:cNvPr>
            <p:cNvSpPr/>
            <p:nvPr/>
          </p:nvSpPr>
          <p:spPr>
            <a:xfrm>
              <a:off x="-11568268" y="3777376"/>
              <a:ext cx="5834237" cy="6563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Start chasing the clock!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13A1715-0C41-4B44-93EA-5FD95C256E5B}"/>
                </a:ext>
              </a:extLst>
            </p:cNvPr>
            <p:cNvSpPr/>
            <p:nvPr/>
          </p:nvSpPr>
          <p:spPr>
            <a:xfrm>
              <a:off x="-11568268" y="6570891"/>
              <a:ext cx="5834237" cy="6563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Successfully grabs it!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5447F426-C0F3-4EF0-9A6E-C4ABDC156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2440" y="4878761"/>
              <a:ext cx="5887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A887D17-4287-4AD6-A27E-E34FA03F2640}"/>
                </a:ext>
              </a:extLst>
            </p:cNvPr>
            <p:cNvSpPr/>
            <p:nvPr/>
          </p:nvSpPr>
          <p:spPr>
            <a:xfrm>
              <a:off x="5530439" y="2918636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Turn on motor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E41C3EA-6E0D-4256-A7B8-BA6EC0CD4CF0}"/>
                </a:ext>
              </a:extLst>
            </p:cNvPr>
            <p:cNvSpPr/>
            <p:nvPr/>
          </p:nvSpPr>
          <p:spPr>
            <a:xfrm>
              <a:off x="5685647" y="4162761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See obstacle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8B873499-B0FE-4B66-9277-7CA9C30C9909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06" y="5781715"/>
              <a:ext cx="40202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634E547-4827-4EEB-BEBB-475349E5AD75}"/>
                </a:ext>
              </a:extLst>
            </p:cNvPr>
            <p:cNvSpPr/>
            <p:nvPr/>
          </p:nvSpPr>
          <p:spPr>
            <a:xfrm>
              <a:off x="5556690" y="5076569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Alter direction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E6F46552-D3C1-449B-940B-D108E152F7FB}"/>
                </a:ext>
              </a:extLst>
            </p:cNvPr>
            <p:cNvCxnSpPr>
              <a:cxnSpLocks/>
            </p:cNvCxnSpPr>
            <p:nvPr/>
          </p:nvCxnSpPr>
          <p:spPr>
            <a:xfrm>
              <a:off x="-5424143" y="7775740"/>
              <a:ext cx="18612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FE0E474-C94E-4C0A-927A-596BF87372F0}"/>
                </a:ext>
              </a:extLst>
            </p:cNvPr>
            <p:cNvSpPr/>
            <p:nvPr/>
          </p:nvSpPr>
          <p:spPr>
            <a:xfrm>
              <a:off x="-5181875" y="6970650"/>
              <a:ext cx="6083339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Write WAKEUP on screen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28A667C9-0FDB-4BAC-BE7E-3BC8CE99E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326126" y="9261852"/>
              <a:ext cx="1551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E9E87D1-0D60-4541-82B1-C42EF6CA87A2}"/>
                </a:ext>
              </a:extLst>
            </p:cNvPr>
            <p:cNvSpPr/>
            <p:nvPr/>
          </p:nvSpPr>
          <p:spPr>
            <a:xfrm>
              <a:off x="11785422" y="8003279"/>
              <a:ext cx="3304575" cy="10310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000" b="1" dirty="0">
                  <a:solidFill>
                    <a:schemeClr val="bg1"/>
                  </a:solidFill>
                </a:rPr>
                <a:t>Detect User wrote correctly </a:t>
              </a:r>
              <a:endParaRPr lang="zh-TW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4B13005-4EE1-43B6-934B-F5C0F45FB88D}"/>
                </a:ext>
              </a:extLst>
            </p:cNvPr>
            <p:cNvSpPr/>
            <p:nvPr/>
          </p:nvSpPr>
          <p:spPr>
            <a:xfrm>
              <a:off x="5038144" y="8529659"/>
              <a:ext cx="6436722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Turn off annoying disturbs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B18532D2-DB0A-4200-99F4-B7E57B594791}"/>
                </a:ext>
              </a:extLst>
            </p:cNvPr>
            <p:cNvCxnSpPr>
              <a:cxnSpLocks/>
            </p:cNvCxnSpPr>
            <p:nvPr/>
          </p:nvCxnSpPr>
          <p:spPr>
            <a:xfrm>
              <a:off x="-2296169" y="10488365"/>
              <a:ext cx="56069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5C307AD-D70B-49C7-A9A4-18176896BEC3}"/>
                </a:ext>
              </a:extLst>
            </p:cNvPr>
            <p:cNvSpPr/>
            <p:nvPr/>
          </p:nvSpPr>
          <p:spPr>
            <a:xfrm>
              <a:off x="-1630101" y="9620815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Turn off alarm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89AFE27-652F-440D-A8D0-A7228080D2A5}"/>
                </a:ext>
              </a:extLst>
            </p:cNvPr>
            <p:cNvSpPr/>
            <p:nvPr/>
          </p:nvSpPr>
          <p:spPr>
            <a:xfrm>
              <a:off x="-1623849" y="10689166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Turn off motor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9797928-3906-4E7E-B640-FD54856544DE}"/>
                </a:ext>
              </a:extLst>
            </p:cNvPr>
            <p:cNvCxnSpPr>
              <a:cxnSpLocks/>
            </p:cNvCxnSpPr>
            <p:nvPr/>
          </p:nvCxnSpPr>
          <p:spPr>
            <a:xfrm>
              <a:off x="-2296169" y="11387750"/>
              <a:ext cx="77659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48C9423D-9FB1-4737-B865-C63637E0D7F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392" y="12555962"/>
              <a:ext cx="40456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776EACB-5240-4074-A487-8AB4BE92BDAC}"/>
                </a:ext>
              </a:extLst>
            </p:cNvPr>
            <p:cNvSpPr/>
            <p:nvPr/>
          </p:nvSpPr>
          <p:spPr>
            <a:xfrm>
              <a:off x="5556690" y="11855290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Turn off motor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7DFE9E7D-727C-414A-8B12-E422F1E6E2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334802" y="14063437"/>
              <a:ext cx="189553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1BCE8AA-2FAB-4F9A-8334-44011E4D7CEE}"/>
                </a:ext>
              </a:extLst>
            </p:cNvPr>
            <p:cNvSpPr/>
            <p:nvPr/>
          </p:nvSpPr>
          <p:spPr>
            <a:xfrm>
              <a:off x="11785422" y="13356839"/>
              <a:ext cx="4686564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Weather broadcast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74EB3D-BFA8-40D2-9149-CCF24C395A73}"/>
                </a:ext>
              </a:extLst>
            </p:cNvPr>
            <p:cNvSpPr/>
            <p:nvPr/>
          </p:nvSpPr>
          <p:spPr>
            <a:xfrm>
              <a:off x="-6091313" y="15781838"/>
              <a:ext cx="1334339" cy="6563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User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CC4D6A8-D20B-4954-B565-EBB910EA840F}"/>
                </a:ext>
              </a:extLst>
            </p:cNvPr>
            <p:cNvSpPr/>
            <p:nvPr/>
          </p:nvSpPr>
          <p:spPr>
            <a:xfrm>
              <a:off x="-3430080" y="15798528"/>
              <a:ext cx="2247034" cy="141723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Arduino </a:t>
              </a:r>
            </a:p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Uno</a:t>
              </a:r>
              <a:endParaRPr lang="zh-TW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3B53766-C329-4D59-948C-078BAB65F8AA}"/>
                </a:ext>
              </a:extLst>
            </p:cNvPr>
            <p:cNvSpPr/>
            <p:nvPr/>
          </p:nvSpPr>
          <p:spPr>
            <a:xfrm>
              <a:off x="656526" y="15785985"/>
              <a:ext cx="1334339" cy="1423504"/>
            </a:xfrm>
            <a:prstGeom prst="rect">
              <a:avLst/>
            </a:prstGeom>
            <a:solidFill>
              <a:srgbClr val="D1B2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16x2</a:t>
              </a:r>
            </a:p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LCD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2FB8533-D65A-41FB-8BAA-58FA892115D1}"/>
                </a:ext>
              </a:extLst>
            </p:cNvPr>
            <p:cNvSpPr/>
            <p:nvPr/>
          </p:nvSpPr>
          <p:spPr>
            <a:xfrm>
              <a:off x="2139463" y="15781838"/>
              <a:ext cx="2207556" cy="656378"/>
            </a:xfrm>
            <a:prstGeom prst="rect">
              <a:avLst/>
            </a:prstGeom>
            <a:solidFill>
              <a:srgbClr val="D1B2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Speaker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8F44963-8A3E-463B-8797-111886B586C8}"/>
                </a:ext>
              </a:extLst>
            </p:cNvPr>
            <p:cNvSpPr/>
            <p:nvPr/>
          </p:nvSpPr>
          <p:spPr>
            <a:xfrm>
              <a:off x="8646884" y="15788109"/>
              <a:ext cx="1651527" cy="656378"/>
            </a:xfrm>
            <a:prstGeom prst="rect">
              <a:avLst/>
            </a:prstGeom>
            <a:solidFill>
              <a:srgbClr val="81F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Motor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818DB3A-030B-4F41-B6DD-519DAE3EFA24}"/>
                </a:ext>
              </a:extLst>
            </p:cNvPr>
            <p:cNvSpPr/>
            <p:nvPr/>
          </p:nvSpPr>
          <p:spPr>
            <a:xfrm>
              <a:off x="10637139" y="15785985"/>
              <a:ext cx="1354802" cy="1442319"/>
            </a:xfrm>
            <a:prstGeom prst="rect">
              <a:avLst/>
            </a:prstGeom>
            <a:solidFill>
              <a:srgbClr val="81F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HC-SR04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7D067E7-D49B-434B-B27A-DC9E9A4132F8}"/>
                </a:ext>
              </a:extLst>
            </p:cNvPr>
            <p:cNvSpPr/>
            <p:nvPr/>
          </p:nvSpPr>
          <p:spPr>
            <a:xfrm>
              <a:off x="15673542" y="15788109"/>
              <a:ext cx="1903258" cy="656378"/>
            </a:xfrm>
            <a:prstGeom prst="rect">
              <a:avLst/>
            </a:prstGeom>
            <a:solidFill>
              <a:srgbClr val="86ECF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ysClr val="windowText" lastClr="000000"/>
                  </a:solidFill>
                </a:rPr>
                <a:t>Python</a:t>
              </a:r>
              <a:endParaRPr lang="zh-TW" altLang="en-US" sz="4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354B3E2-1B6A-45D4-B801-F882883F129E}"/>
                </a:ext>
              </a:extLst>
            </p:cNvPr>
            <p:cNvSpPr/>
            <p:nvPr/>
          </p:nvSpPr>
          <p:spPr>
            <a:xfrm>
              <a:off x="4421977" y="15785985"/>
              <a:ext cx="2060830" cy="14172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Arduino </a:t>
              </a:r>
            </a:p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Nano</a:t>
              </a:r>
              <a:endParaRPr lang="zh-TW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ED15AD9-B821-42AA-809C-D6E826B1E430}"/>
                </a:ext>
              </a:extLst>
            </p:cNvPr>
            <p:cNvSpPr/>
            <p:nvPr/>
          </p:nvSpPr>
          <p:spPr>
            <a:xfrm>
              <a:off x="12197368" y="15801032"/>
              <a:ext cx="1991120" cy="14172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STM32</a:t>
              </a:r>
            </a:p>
            <a:p>
              <a:pPr algn="ctr"/>
              <a:r>
                <a:rPr lang="en-US" altLang="zh-TW" sz="4800" b="1" dirty="0">
                  <a:solidFill>
                    <a:schemeClr val="bg1"/>
                  </a:solidFill>
                </a:rPr>
                <a:t>F746G</a:t>
              </a:r>
              <a:endParaRPr lang="zh-TW" altLang="en-US" sz="4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53" name="直線單箭頭接點 152">
              <a:extLst>
                <a:ext uri="{FF2B5EF4-FFF2-40B4-BE49-F238E27FC236}">
                  <a16:creationId xmlns:a16="http://schemas.microsoft.com/office/drawing/2014/main" id="{E027BEC1-A127-4A83-91E0-032213835F13}"/>
                </a:ext>
              </a:extLst>
            </p:cNvPr>
            <p:cNvCxnSpPr>
              <a:cxnSpLocks/>
            </p:cNvCxnSpPr>
            <p:nvPr/>
          </p:nvCxnSpPr>
          <p:spPr>
            <a:xfrm>
              <a:off x="-5424496" y="-1561153"/>
              <a:ext cx="0" cy="17342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CCF03971-ED4F-465A-B4E4-2449012F334E}"/>
                </a:ext>
              </a:extLst>
            </p:cNvPr>
            <p:cNvCxnSpPr>
              <a:cxnSpLocks/>
            </p:cNvCxnSpPr>
            <p:nvPr/>
          </p:nvCxnSpPr>
          <p:spPr>
            <a:xfrm>
              <a:off x="-5424496" y="-1561154"/>
              <a:ext cx="0" cy="17342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FDE9E97-1D41-403D-B0E4-73EBEAE56159}"/>
                </a:ext>
              </a:extLst>
            </p:cNvPr>
            <p:cNvSpPr/>
            <p:nvPr/>
          </p:nvSpPr>
          <p:spPr>
            <a:xfrm>
              <a:off x="5556690" y="11857146"/>
              <a:ext cx="3627210" cy="65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4400" b="1" dirty="0">
                  <a:solidFill>
                    <a:sysClr val="windowText" lastClr="000000"/>
                  </a:solidFill>
                </a:rPr>
                <a:t>Turn off motor</a:t>
              </a:r>
              <a:endParaRPr lang="zh-TW" altLang="en-US" sz="4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4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圖片 186">
            <a:extLst>
              <a:ext uri="{FF2B5EF4-FFF2-40B4-BE49-F238E27FC236}">
                <a16:creationId xmlns:a16="http://schemas.microsoft.com/office/drawing/2014/main" id="{3B41FDD6-D37A-4702-B31E-3B8E36EF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3026"/>
            <a:ext cx="9601200" cy="66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4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86</Words>
  <Application>Microsoft Office PowerPoint</Application>
  <PresentationFormat>A3 紙張 (297x420 公釐)</PresentationFormat>
  <Paragraphs>45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秉城 江</dc:creator>
  <cp:lastModifiedBy>秉城 江</cp:lastModifiedBy>
  <cp:revision>8</cp:revision>
  <dcterms:created xsi:type="dcterms:W3CDTF">2021-05-19T13:38:37Z</dcterms:created>
  <dcterms:modified xsi:type="dcterms:W3CDTF">2021-05-19T14:58:00Z</dcterms:modified>
</cp:coreProperties>
</file>