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ED5E-52AD-4DC0-9D5F-BCC2FD581DE3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07D0-72EF-4DBA-B49D-92E2CCCC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05215"/>
            <a:ext cx="10515600" cy="2852737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Pandy_Hackerz</a:t>
            </a:r>
            <a:r>
              <a:rPr lang="en-US" dirty="0" smtClean="0">
                <a:latin typeface="+mj-lt"/>
              </a:rPr>
              <a:t> presents: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952"/>
            <a:ext cx="10515600" cy="150018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mobile and web-based application promoting a collaborative study environment.</a:t>
            </a:r>
          </a:p>
          <a:p>
            <a:endParaRPr lang="en-US" dirty="0"/>
          </a:p>
        </p:txBody>
      </p:sp>
      <p:pic>
        <p:nvPicPr>
          <p:cNvPr id="4" name="Picture 2" descr="https://fbcdn-sphotos-h-a.akamaihd.net/hphotos-ak-xpa1/v/t34.0-12/10743264_725155954232262_752694472_n.jpg?oh=ed5af2e8d7ba893846647531d1d23cc6&amp;oe=54501470&amp;__gda__=1414527791_be2ab840577d2d47b9ddcfa1dfbaae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1" b="26146"/>
          <a:stretch/>
        </p:blipFill>
        <p:spPr bwMode="auto">
          <a:xfrm>
            <a:off x="720523" y="605028"/>
            <a:ext cx="6659071" cy="33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25" y="3007708"/>
            <a:ext cx="240982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1" y="303346"/>
            <a:ext cx="3211132" cy="2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165" y="3274420"/>
            <a:ext cx="10515600" cy="2852737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092" y="6164598"/>
            <a:ext cx="10515600" cy="693402"/>
          </a:xfrm>
        </p:spPr>
        <p:txBody>
          <a:bodyPr/>
          <a:lstStyle/>
          <a:p>
            <a:r>
              <a:rPr lang="en-US" dirty="0" smtClean="0"/>
              <a:t>Track study groups hosted by your peers that are happening right now!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9" y="334851"/>
            <a:ext cx="9371763" cy="47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the real-time </a:t>
            </a:r>
            <a:r>
              <a:rPr lang="en-US" dirty="0" err="1" smtClean="0"/>
              <a:t>StudyOn</a:t>
            </a:r>
            <a:r>
              <a:rPr lang="en-US" dirty="0" smtClean="0"/>
              <a:t> feed on any iOS device on-the-go!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51" y="453243"/>
            <a:ext cx="2678269" cy="30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625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(slide for each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your own study session</a:t>
            </a:r>
          </a:p>
          <a:p>
            <a:r>
              <a:rPr lang="en-US" dirty="0" smtClean="0"/>
              <a:t>Join a pre-existing study group</a:t>
            </a:r>
          </a:p>
          <a:p>
            <a:r>
              <a:rPr lang="en-US" dirty="0" smtClean="0"/>
              <a:t>Chat with those in a similar study group</a:t>
            </a:r>
          </a:p>
          <a:p>
            <a:r>
              <a:rPr lang="en-US" dirty="0" smtClean="0"/>
              <a:t>Filter search by class</a:t>
            </a:r>
          </a:p>
          <a:p>
            <a:r>
              <a:rPr lang="en-US" dirty="0" smtClean="0"/>
              <a:t>Log in using </a:t>
            </a:r>
            <a:r>
              <a:rPr lang="en-US" dirty="0"/>
              <a:t>F</a:t>
            </a:r>
            <a:r>
              <a:rPr lang="en-US" dirty="0" smtClean="0"/>
              <a:t>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Pandy_Hackerz presents: </vt:lpstr>
      <vt:lpstr>Web Application</vt:lpstr>
      <vt:lpstr>Mobile Application</vt:lpstr>
      <vt:lpstr>Mobile Application</vt:lpstr>
      <vt:lpstr>Features (slide for each one)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sampurna basu</dc:creator>
  <cp:lastModifiedBy>Ben Lee</cp:lastModifiedBy>
  <cp:revision>10</cp:revision>
  <dcterms:created xsi:type="dcterms:W3CDTF">2014-10-26T15:43:07Z</dcterms:created>
  <dcterms:modified xsi:type="dcterms:W3CDTF">2014-10-26T01:43:02Z</dcterms:modified>
</cp:coreProperties>
</file>