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623" autoAdjust="0"/>
  </p:normalViewPr>
  <p:slideViewPr>
    <p:cSldViewPr snapToGrid="0">
      <p:cViewPr varScale="1">
        <p:scale>
          <a:sx n="92" d="100"/>
          <a:sy n="92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1483-B61E-4D3A-B188-6FE2B6DBBE4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A504-DEB2-46EB-B51F-C9C25100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057B-EC2F-4F3A-8BF8-E4C215499A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1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D742-5F87-4E30-B64C-22F17AC87F0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40428" y="848041"/>
            <a:ext cx="1221581" cy="3500438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78463" y="1826448"/>
            <a:ext cx="1804136" cy="1013032"/>
            <a:chOff x="1789295" y="2841515"/>
            <a:chExt cx="1804136" cy="10130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623" y="2841515"/>
              <a:ext cx="780290" cy="78029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89295" y="3485215"/>
              <a:ext cx="180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>
                  <a:solidFill>
                    <a:prstClr val="black"/>
                  </a:solidFill>
                  <a:latin typeface="Calibri" panose="020F0502020204030204"/>
                </a:rPr>
                <a:t>ユーザー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8379767" y="848041"/>
            <a:ext cx="1633770" cy="35004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(Web</a:t>
            </a:r>
            <a:r>
              <a:rPr lang="ja-JP" altLang="en-US" dirty="0">
                <a:solidFill>
                  <a:prstClr val="white"/>
                </a:solidFill>
                <a:latin typeface="Calibri" panose="020F0502020204030204"/>
              </a:rPr>
              <a:t> アプリ</a:t>
            </a:r>
            <a:r>
              <a:rPr lang="en-US" altLang="ja-JP" dirty="0">
                <a:solidFill>
                  <a:prstClr val="white"/>
                </a:solidFill>
                <a:latin typeface="Calibri" panose="020F0502020204030204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40427" y="4991177"/>
            <a:ext cx="3473109" cy="1018782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Service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5400000" flipV="1">
            <a:off x="6957989" y="4644323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V="1">
            <a:off x="8972913" y="4685612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292" y="1235496"/>
            <a:ext cx="1514363" cy="147365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090405" y="2826170"/>
            <a:ext cx="180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 panose="020F0502020204030204"/>
              </a:rPr>
              <a:t>チャネル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842288" y="2332964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916441" y="2337824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11306" y="2323243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78742" y="5363628"/>
            <a:ext cx="3779520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自分で開発する箇所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79D6"/>
                </a:solidFill>
              </a:rPr>
              <a:t>Microsoft </a:t>
            </a:r>
            <a:r>
              <a:rPr lang="ja-JP" altLang="en-US" dirty="0">
                <a:solidFill>
                  <a:srgbClr val="0079D6"/>
                </a:solidFill>
              </a:rPr>
              <a:t>が提供する箇所</a:t>
            </a:r>
            <a:endParaRPr lang="en-US" dirty="0">
              <a:solidFill>
                <a:srgbClr val="0079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4850" y="2837810"/>
            <a:ext cx="2286000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AskName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0096" y="2837810"/>
            <a:ext cx="2286000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AskDemand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56569" y="2837809"/>
            <a:ext cx="2286000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AskAttendee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76" y="235290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4687" y="235290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9203" y="235290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15441" y="235290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0687" y="235290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77106" y="235290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76" y="1223756"/>
            <a:ext cx="231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9D6"/>
                </a:solidFill>
              </a:rPr>
              <a:t>Stack of Conversation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26423" y="4036229"/>
            <a:ext cx="12001501" cy="34636"/>
          </a:xfrm>
          <a:prstGeom prst="line">
            <a:avLst/>
          </a:prstGeom>
          <a:ln w="12700">
            <a:solidFill>
              <a:srgbClr val="0079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076" y="4343399"/>
            <a:ext cx="231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9D6"/>
                </a:solidFill>
              </a:rPr>
              <a:t>Processing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3087" y="4893025"/>
            <a:ext cx="2286000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</a:t>
            </a:r>
            <a:r>
              <a:rPr lang="en-US" dirty="0" err="1"/>
              <a:t>AskName</a:t>
            </a:r>
            <a:endParaRPr lang="en-US" dirty="0"/>
          </a:p>
          <a:p>
            <a:pPr algn="ctr"/>
            <a:r>
              <a:rPr lang="en-US" dirty="0"/>
              <a:t>Push </a:t>
            </a:r>
            <a:r>
              <a:rPr lang="en-US" dirty="0" err="1"/>
              <a:t>AskDemand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06096" y="4893025"/>
            <a:ext cx="2286000" cy="741219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</a:t>
            </a:r>
            <a:r>
              <a:rPr lang="en-US" dirty="0" err="1"/>
              <a:t>AskDemand</a:t>
            </a:r>
            <a:endParaRPr lang="en-US" dirty="0"/>
          </a:p>
          <a:p>
            <a:pPr algn="ctr"/>
            <a:r>
              <a:rPr lang="en-US" dirty="0"/>
              <a:t>Push </a:t>
            </a:r>
            <a:r>
              <a:rPr lang="en-US" dirty="0" err="1"/>
              <a:t>AskAttendee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076" y="683428"/>
            <a:ext cx="12063848" cy="4001590"/>
            <a:chOff x="64076" y="683428"/>
            <a:chExt cx="12063848" cy="4001590"/>
          </a:xfrm>
        </p:grpSpPr>
        <p:sp>
          <p:nvSpPr>
            <p:cNvPr id="10" name="Rectangle 9"/>
            <p:cNvSpPr/>
            <p:nvPr/>
          </p:nvSpPr>
          <p:spPr>
            <a:xfrm>
              <a:off x="2064327" y="2680851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RootDialog</a:t>
              </a:r>
              <a:r>
                <a:rPr lang="en-US" sz="1400" dirty="0"/>
                <a:t>. </a:t>
              </a:r>
              <a:r>
                <a:rPr lang="en-US" sz="1400" dirty="0" err="1"/>
                <a:t>ResumeAfterDialog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24797" y="2680849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RootDialog</a:t>
              </a:r>
              <a:r>
                <a:rPr lang="en-US" sz="1400" dirty="0"/>
                <a:t>. </a:t>
              </a:r>
              <a:r>
                <a:rPr lang="en-US" sz="1400" dirty="0" err="1"/>
                <a:t>ResumeAfterDialog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327" y="1787233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FlightDialog</a:t>
              </a:r>
              <a:r>
                <a:rPr lang="en-US" sz="1400" dirty="0"/>
                <a:t>.</a:t>
              </a:r>
            </a:p>
            <a:p>
              <a:pPr algn="ctr"/>
              <a:r>
                <a:rPr lang="en-US" sz="1400" dirty="0" err="1"/>
                <a:t>AskOrigin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7817" y="2680851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RootDialog</a:t>
              </a:r>
              <a:r>
                <a:rPr lang="en-US" sz="1400" dirty="0"/>
                <a:t>. </a:t>
              </a:r>
              <a:r>
                <a:rPr lang="en-US" sz="1400" dirty="0" err="1"/>
                <a:t>ResumeAfterDialog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1307" y="1787232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FlightDialog</a:t>
              </a:r>
              <a:r>
                <a:rPr lang="en-US" sz="1400" dirty="0"/>
                <a:t>.</a:t>
              </a:r>
            </a:p>
            <a:p>
              <a:pPr algn="ctr"/>
              <a:r>
                <a:rPr lang="en-US" sz="1400" dirty="0" err="1"/>
                <a:t>BookFlight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076" y="683428"/>
              <a:ext cx="231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9D6"/>
                  </a:solidFill>
                </a:rPr>
                <a:t>Stack of Conversation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26423" y="3495901"/>
              <a:ext cx="12001501" cy="34636"/>
            </a:xfrm>
            <a:prstGeom prst="line">
              <a:avLst/>
            </a:prstGeom>
            <a:ln w="12700">
              <a:solidFill>
                <a:srgbClr val="0079D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076" y="3574467"/>
              <a:ext cx="231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9D6"/>
                  </a:solidFill>
                </a:rPr>
                <a:t>Processing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17817" y="3943799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 </a:t>
              </a:r>
              <a:r>
                <a:rPr lang="en-US" sz="1400" dirty="0" err="1"/>
                <a:t>AskOrigin</a:t>
              </a:r>
              <a:endParaRPr lang="en-US" sz="1400" dirty="0"/>
            </a:p>
            <a:p>
              <a:pPr algn="ctr"/>
              <a:r>
                <a:rPr lang="en-US" sz="1400" dirty="0"/>
                <a:t>Push </a:t>
              </a:r>
              <a:r>
                <a:rPr lang="en-US" sz="1400" dirty="0" err="1"/>
                <a:t>BookFlight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71307" y="2672646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RootDialog</a:t>
              </a:r>
              <a:r>
                <a:rPr lang="en-US" sz="1400" dirty="0"/>
                <a:t>. </a:t>
              </a:r>
              <a:r>
                <a:rPr lang="en-US" sz="1400" dirty="0" err="1"/>
                <a:t>ResumeAfterDialog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0837" y="3943798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 </a:t>
              </a:r>
              <a:r>
                <a:rPr lang="en-US" sz="1200" dirty="0" err="1"/>
                <a:t>ResumeAfterDialog</a:t>
              </a:r>
              <a:endParaRPr lang="en-US" sz="1200" dirty="0"/>
            </a:p>
            <a:p>
              <a:pPr algn="ctr"/>
              <a:r>
                <a:rPr lang="en-US" sz="1200" dirty="0"/>
                <a:t>Call </a:t>
              </a:r>
              <a:r>
                <a:rPr lang="en-US" sz="1200" dirty="0" err="1"/>
                <a:t>FlightDialog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24797" y="3943797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 </a:t>
              </a:r>
              <a:r>
                <a:rPr lang="en-US" sz="1400" dirty="0" err="1"/>
                <a:t>BookFlight</a:t>
              </a:r>
              <a:endParaRPr lang="en-US" sz="1400" dirty="0"/>
            </a:p>
            <a:p>
              <a:pPr algn="ctr"/>
              <a:r>
                <a:rPr lang="en-US" sz="1400" dirty="0"/>
                <a:t>Done </a:t>
              </a:r>
              <a:r>
                <a:rPr lang="en-US" sz="1400" dirty="0" err="1"/>
                <a:t>FlightDialog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878287" y="3943796"/>
              <a:ext cx="1828800" cy="741219"/>
            </a:xfrm>
            <a:prstGeom prst="rect">
              <a:avLst/>
            </a:prstGeom>
            <a:solidFill>
              <a:srgbClr val="0079D6"/>
            </a:solidFill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 </a:t>
              </a:r>
              <a:r>
                <a:rPr lang="en-US" sz="1100" dirty="0" err="1"/>
                <a:t>ResumeAfterDialog</a:t>
              </a:r>
              <a:endParaRPr lang="en-US" sz="1100" dirty="0"/>
            </a:p>
            <a:p>
              <a:pPr algn="ctr"/>
              <a:r>
                <a:rPr lang="en-US" sz="1100" dirty="0"/>
                <a:t>Push </a:t>
              </a:r>
              <a:r>
                <a:rPr lang="en-US" sz="1100" dirty="0" err="1"/>
                <a:t>MessegeReceieveAsync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5258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9D6"/>
        </a:solidFill>
        <a:ln>
          <a:solidFill>
            <a:srgbClr val="0079D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2017-02-12T12:56:56Z</dcterms:created>
  <dcterms:modified xsi:type="dcterms:W3CDTF">2017-02-18T14:51:10Z</dcterms:modified>
</cp:coreProperties>
</file>