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5" r:id="rId4"/>
    <p:sldId id="263" r:id="rId5"/>
    <p:sldId id="264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623" autoAdjust="0"/>
  </p:normalViewPr>
  <p:slideViewPr>
    <p:cSldViewPr snapToGrid="0">
      <p:cViewPr varScale="1">
        <p:scale>
          <a:sx n="45" d="100"/>
          <a:sy n="45" d="100"/>
        </p:scale>
        <p:origin x="5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1483-B61E-4D3A-B188-6FE2B6DBBE4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A504-DEB2-46EB-B51F-C9C25100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057B-EC2F-4F3A-8BF8-E4C215499A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1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7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540428" y="848041"/>
            <a:ext cx="1221581" cy="3500438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78463" y="1826448"/>
            <a:ext cx="1804136" cy="1013032"/>
            <a:chOff x="1789295" y="2841515"/>
            <a:chExt cx="1804136" cy="10130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623" y="2841515"/>
              <a:ext cx="780290" cy="78029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89295" y="3485215"/>
              <a:ext cx="180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>
                  <a:solidFill>
                    <a:prstClr val="black"/>
                  </a:solidFill>
                  <a:latin typeface="Calibri" panose="020F0502020204030204"/>
                </a:rPr>
                <a:t>ユーザー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8379767" y="848041"/>
            <a:ext cx="1633770" cy="35004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(Web</a:t>
            </a:r>
            <a:r>
              <a:rPr lang="ja-JP" altLang="en-US" dirty="0">
                <a:solidFill>
                  <a:prstClr val="white"/>
                </a:solidFill>
                <a:latin typeface="Calibri" panose="020F0502020204030204"/>
              </a:rPr>
              <a:t> アプリ</a:t>
            </a:r>
            <a:r>
              <a:rPr lang="en-US" altLang="ja-JP" dirty="0">
                <a:solidFill>
                  <a:prstClr val="white"/>
                </a:solidFill>
                <a:latin typeface="Calibri" panose="020F0502020204030204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40427" y="4991177"/>
            <a:ext cx="3473109" cy="1018782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Service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5400000" flipV="1">
            <a:off x="6957989" y="4644323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V="1">
            <a:off x="8972913" y="4685612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292" y="1235496"/>
            <a:ext cx="1514363" cy="147365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090405" y="2826170"/>
            <a:ext cx="180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 panose="020F0502020204030204"/>
              </a:rPr>
              <a:t>チャネル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842288" y="2332964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916441" y="2337824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611306" y="2323243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78742" y="5363628"/>
            <a:ext cx="3779520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自分で開発する箇所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79D6"/>
                </a:solidFill>
              </a:rPr>
              <a:t>Microsoft </a:t>
            </a:r>
            <a:r>
              <a:rPr lang="ja-JP" altLang="en-US" dirty="0">
                <a:solidFill>
                  <a:srgbClr val="0079D6"/>
                </a:solidFill>
              </a:rPr>
              <a:t>が提供する箇所</a:t>
            </a:r>
            <a:endParaRPr lang="en-US" dirty="0">
              <a:solidFill>
                <a:srgbClr val="0079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076" y="1223756"/>
            <a:ext cx="12063848" cy="4410488"/>
            <a:chOff x="55417" y="152400"/>
            <a:chExt cx="12063848" cy="4410488"/>
          </a:xfrm>
        </p:grpSpPr>
        <p:sp>
          <p:nvSpPr>
            <p:cNvPr id="5" name="Rectangle 4"/>
            <p:cNvSpPr/>
            <p:nvPr/>
          </p:nvSpPr>
          <p:spPr>
            <a:xfrm>
              <a:off x="696191" y="1766454"/>
              <a:ext cx="22860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AskName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11437" y="1766454"/>
              <a:ext cx="22860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AskDemand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47910" y="1766453"/>
              <a:ext cx="22860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AskAttendee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17" y="1281545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6028" y="1281545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20544" y="1281545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06782" y="1281545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22028" y="1281545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68447" y="1281545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417" y="152400"/>
              <a:ext cx="231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9D6"/>
                  </a:solidFill>
                </a:rPr>
                <a:t>Stack of Conversation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17764" y="2964873"/>
              <a:ext cx="12001501" cy="34636"/>
            </a:xfrm>
            <a:prstGeom prst="line">
              <a:avLst/>
            </a:prstGeom>
            <a:ln w="12700">
              <a:solidFill>
                <a:srgbClr val="0079D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417" y="3272043"/>
              <a:ext cx="231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9D6"/>
                  </a:solidFill>
                </a:rPr>
                <a:t>Processing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64428" y="3821669"/>
              <a:ext cx="22860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</a:t>
              </a:r>
              <a:r>
                <a:rPr lang="en-US" dirty="0" err="1"/>
                <a:t>AskName</a:t>
              </a:r>
              <a:endParaRPr lang="en-US" dirty="0"/>
            </a:p>
            <a:p>
              <a:pPr algn="ctr"/>
              <a:r>
                <a:rPr lang="en-US" dirty="0"/>
                <a:t>Push </a:t>
              </a:r>
              <a:r>
                <a:rPr lang="en-US" dirty="0" err="1"/>
                <a:t>AskDemand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97437" y="3821669"/>
              <a:ext cx="22860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</a:t>
              </a:r>
              <a:r>
                <a:rPr lang="en-US" dirty="0" err="1"/>
                <a:t>AskDemand</a:t>
              </a:r>
              <a:endParaRPr lang="en-US" dirty="0"/>
            </a:p>
            <a:p>
              <a:pPr algn="ctr"/>
              <a:r>
                <a:rPr lang="en-US" dirty="0"/>
                <a:t>Push </a:t>
              </a:r>
              <a:r>
                <a:rPr lang="en-US" dirty="0" err="1"/>
                <a:t>AskAttendee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9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6191" y="3048000"/>
            <a:ext cx="2286000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AskName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1437" y="3048000"/>
            <a:ext cx="2286000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AskDemand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47910" y="3047999"/>
            <a:ext cx="2286000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AskAttendee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17" y="256309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36028" y="256309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0544" y="256309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6782" y="256309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2028" y="256309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68447" y="256309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77576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3221180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話題</a:t>
            </a:r>
            <a:r>
              <a:rPr lang="en-US" altLang="ja-JP" dirty="0"/>
              <a:t>1.</a:t>
            </a:r>
            <a:r>
              <a:rPr lang="ja-JP" altLang="en-US" dirty="0"/>
              <a:t>文脈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55819" y="3221180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話題</a:t>
            </a:r>
            <a:r>
              <a:rPr lang="en-US" altLang="ja-JP" dirty="0"/>
              <a:t>1.</a:t>
            </a:r>
            <a:r>
              <a:rPr lang="ja-JP" altLang="en-US" dirty="0"/>
              <a:t>文脈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4437" y="3221179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話題</a:t>
            </a:r>
            <a:r>
              <a:rPr lang="en-US" altLang="ja-JP"/>
              <a:t>1.</a:t>
            </a:r>
            <a:r>
              <a:rPr lang="ja-JP" altLang="en-US"/>
              <a:t>文脈</a:t>
            </a:r>
            <a:r>
              <a:rPr lang="en-US" altLang="ja-JP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53055" y="3221178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RootDialog.function1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5819" y="2327562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.function1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53055" y="2327561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MeetingDialog.function2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6109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7646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0428" y="169736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22038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3221180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5819" y="3221180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RootDialog.function1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4437" y="3221179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RootDialog.function1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53055" y="3221178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RootDialog.function1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5819" y="2327562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.function1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53055" y="2327561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MeetingDialog.function2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6109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7646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0428" y="169736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01252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55819" y="2327562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MeetingDialog.function1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53055" y="2327561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MeetingDialog.function2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6109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7646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0428" y="169736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499" y="3255816"/>
            <a:ext cx="10851573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55819" y="2327562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MeetingDialog.function1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53055" y="2327561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MeetingDialog.function2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6109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7646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0428" y="169736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499" y="3255816"/>
            <a:ext cx="10851573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3221180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RootDialog.function1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5819" y="3221180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RootDialog.function1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4437" y="3221179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RootDialog.function1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53055" y="3221178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RootDialog.function1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5819" y="2327562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MeetingDialog.function1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53055" y="2327561"/>
            <a:ext cx="2570018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MeetingDialog.function2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6109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7646" y="169025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0428" y="1697365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8397196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9D6"/>
        </a:solidFill>
        <a:ln>
          <a:solidFill>
            <a:srgbClr val="0079D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2017-02-12T12:56:56Z</dcterms:created>
  <dcterms:modified xsi:type="dcterms:W3CDTF">2017-02-18T07:12:16Z</dcterms:modified>
</cp:coreProperties>
</file>