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41483-B61E-4D3A-B188-6FE2B6DBBE44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A504-DEB2-46EB-B51F-C9C25100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057B-EC2F-4F3A-8BF8-E4C215499A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01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7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1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540428" y="848041"/>
            <a:ext cx="1221581" cy="3500438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78463" y="1826448"/>
            <a:ext cx="1804136" cy="1013032"/>
            <a:chOff x="1789295" y="2841515"/>
            <a:chExt cx="1804136" cy="10130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623" y="2841515"/>
              <a:ext cx="780290" cy="78029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789295" y="3485215"/>
              <a:ext cx="180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dirty="0">
                  <a:solidFill>
                    <a:prstClr val="black"/>
                  </a:solidFill>
                  <a:latin typeface="Calibri" panose="020F0502020204030204"/>
                </a:rPr>
                <a:t>ユーザー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8379767" y="848041"/>
            <a:ext cx="1633770" cy="35004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(Web</a:t>
            </a:r>
            <a:r>
              <a:rPr lang="ja-JP" altLang="en-US" dirty="0">
                <a:solidFill>
                  <a:prstClr val="white"/>
                </a:solidFill>
                <a:latin typeface="Calibri" panose="020F0502020204030204"/>
              </a:rPr>
              <a:t> アプリ</a:t>
            </a:r>
            <a:r>
              <a:rPr lang="en-US" altLang="ja-JP" dirty="0">
                <a:solidFill>
                  <a:prstClr val="white"/>
                </a:solidFill>
                <a:latin typeface="Calibri" panose="020F0502020204030204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40427" y="4991177"/>
            <a:ext cx="3473109" cy="1018782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Service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5400000" flipV="1">
            <a:off x="6957989" y="4644323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V="1">
            <a:off x="8972913" y="4685612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292" y="1235496"/>
            <a:ext cx="1514363" cy="147365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090405" y="2826170"/>
            <a:ext cx="180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 panose="020F0502020204030204"/>
              </a:rPr>
              <a:t>チャネル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842288" y="2332964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916441" y="2337824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611306" y="2323243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78742" y="5363628"/>
            <a:ext cx="3779520" cy="6463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自分で開発する箇所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79D6"/>
                </a:solidFill>
              </a:rPr>
              <a:t>Microsoft </a:t>
            </a:r>
            <a:r>
              <a:rPr lang="ja-JP" altLang="en-US" dirty="0">
                <a:solidFill>
                  <a:srgbClr val="0079D6"/>
                </a:solidFill>
              </a:rPr>
              <a:t>が提供する箇所</a:t>
            </a:r>
            <a:endParaRPr lang="en-US" dirty="0">
              <a:solidFill>
                <a:srgbClr val="0079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65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9D6"/>
        </a:solidFill>
        <a:ln>
          <a:solidFill>
            <a:srgbClr val="0079D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Masayuki Ota</dc:creator>
  <cp:lastModifiedBy>Masayuki Ota</cp:lastModifiedBy>
  <cp:revision>10</cp:revision>
  <dcterms:created xsi:type="dcterms:W3CDTF">2017-02-12T12:28:44Z</dcterms:created>
  <dcterms:modified xsi:type="dcterms:W3CDTF">2017-02-12T12:46:40Z</dcterms:modified>
</cp:coreProperties>
</file>