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5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DAC6-E8FF-499E-A1E6-1103B9B420C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F624-419F-4A81-8593-1A5F6E47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1417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752600" y="990600"/>
            <a:ext cx="838200" cy="550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7400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not sure what </a:t>
            </a:r>
            <a:r>
              <a:rPr lang="en-US" smtClean="0"/>
              <a:t>this symbol 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</dc:creator>
  <cp:lastModifiedBy>Lisa</cp:lastModifiedBy>
  <cp:revision>1</cp:revision>
  <dcterms:created xsi:type="dcterms:W3CDTF">2014-07-22T06:57:33Z</dcterms:created>
  <dcterms:modified xsi:type="dcterms:W3CDTF">2014-07-22T06:58:34Z</dcterms:modified>
</cp:coreProperties>
</file>