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3516655-63D6-6B1B-4EBC-D6A9EF815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C4E393CF-3F56-3AF1-7EA8-A92917FCF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6C98940-259F-C827-A478-EF7CECF6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450-A0A2-4871-8910-020F2DC9CC5E}" type="datetimeFigureOut">
              <a:rPr lang="fi-FI" smtClean="0"/>
              <a:t>2.12.2024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6088F3B-974C-703D-2173-BC8B384D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DE327EF-8309-88A0-114B-C3A12291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A01F-FCBF-425F-8504-1076CEC63F4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8855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6B7F1FE-4528-84DC-E78A-57564628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4A8066AF-AE34-39A2-366E-2CC6D4B21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6B7C362-784E-A1E5-2F1F-1855C51F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450-A0A2-4871-8910-020F2DC9CC5E}" type="datetimeFigureOut">
              <a:rPr lang="fi-FI" smtClean="0"/>
              <a:t>2.12.2024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EC55224-6A46-F31C-95BC-EC0BFBD9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E2D287F-C7A0-1965-DC23-78C9FEA9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A01F-FCBF-425F-8504-1076CEC63F4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8843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65154368-EE42-9C0F-B7B7-7F9AE4EE1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838DD7EE-71D4-FD8A-5F0F-B26F048BC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5072A3D-453F-7DCA-0B61-579AB1AC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450-A0A2-4871-8910-020F2DC9CC5E}" type="datetimeFigureOut">
              <a:rPr lang="fi-FI" smtClean="0"/>
              <a:t>2.12.2024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2A96E2E-C07F-07F3-CA5E-2971CED8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D4CDF7D-376B-5AB8-091B-530E7BAB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A01F-FCBF-425F-8504-1076CEC63F4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9062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1B99209-3676-5562-53A5-33D5D1D65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18786F2-8B53-C168-B836-B734DC1ED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F2A128B-DFCB-02F3-D3CA-98D7C3937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450-A0A2-4871-8910-020F2DC9CC5E}" type="datetimeFigureOut">
              <a:rPr lang="fi-FI" smtClean="0"/>
              <a:t>2.12.2024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941128E-0E19-269D-4109-0F42F9DF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FA883B1-80BC-58AF-D58B-6F3B6ED9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A01F-FCBF-425F-8504-1076CEC63F4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7580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4E7D708-DD87-7780-1848-BACE9C42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53F207EB-A2ED-25C1-90E2-5FD870A3B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F1A6F8C-60EC-6D09-080C-26DF4C11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450-A0A2-4871-8910-020F2DC9CC5E}" type="datetimeFigureOut">
              <a:rPr lang="fi-FI" smtClean="0"/>
              <a:t>2.12.2024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F5FB645-0A4F-D81C-A210-5D62121F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303CDC8-6278-14A8-373F-2B9853AF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A01F-FCBF-425F-8504-1076CEC63F4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4753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E1F5A5E-C0DD-3F6B-1500-10D938BC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57B624F-06F2-49F1-BF94-13C6595AF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595B750E-CE4D-B853-EE54-A3F717127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62A8586D-06EC-063D-1364-150D5884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450-A0A2-4871-8910-020F2DC9CC5E}" type="datetimeFigureOut">
              <a:rPr lang="fi-FI" smtClean="0"/>
              <a:t>2.12.2024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0866DE68-53F6-2037-D15C-020DABD8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9105B13-7036-CC17-D381-DEE9033D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A01F-FCBF-425F-8504-1076CEC63F4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2834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92785FD-91B6-4C8C-D8E8-1A216D41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DD58254-F3EC-43F0-4003-99B0C2E07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E60E7A37-C8DF-333F-3A81-0B4969F99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E1C7D45B-8D68-8166-FA91-0E3AF7061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0362AF69-9717-AE9B-188C-AD299906B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781766FA-69BF-1F5E-4FE7-3740701B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450-A0A2-4871-8910-020F2DC9CC5E}" type="datetimeFigureOut">
              <a:rPr lang="fi-FI" smtClean="0"/>
              <a:t>2.12.2024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0E565F93-2CDB-E110-29C9-FB7759F0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3CFAC715-DD2F-EC23-B152-2795E6D2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A01F-FCBF-425F-8504-1076CEC63F4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9210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4C854D5-A556-6760-E9C8-93E2B9B7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A8989F35-3B57-9D36-82B5-61F4E76E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450-A0A2-4871-8910-020F2DC9CC5E}" type="datetimeFigureOut">
              <a:rPr lang="fi-FI" smtClean="0"/>
              <a:t>2.12.2024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C7772BC4-88BF-5DE2-311F-D06AA536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0233197F-FA34-7352-BC52-F77C9BAC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A01F-FCBF-425F-8504-1076CEC63F4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938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C771A942-959A-B393-BC10-4D37D6C6A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450-A0A2-4871-8910-020F2DC9CC5E}" type="datetimeFigureOut">
              <a:rPr lang="fi-FI" smtClean="0"/>
              <a:t>2.12.2024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3D06E31E-C46B-8642-8AF2-AA36EFE9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0C9769A2-067C-A352-0B78-3D5013BC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A01F-FCBF-425F-8504-1076CEC63F4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1636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145693E-9D2A-7D48-FC9A-475319CC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3D4C3B3-89F9-C653-8968-E471CD9B7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D03AB761-1A94-4302-626F-D97628297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93068DA-18D0-E06B-8127-02000AF6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450-A0A2-4871-8910-020F2DC9CC5E}" type="datetimeFigureOut">
              <a:rPr lang="fi-FI" smtClean="0"/>
              <a:t>2.12.2024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D7156A49-C069-2178-6CAE-8ADCD6B9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CC964782-CDD7-B0D5-A59E-30E58B5A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A01F-FCBF-425F-8504-1076CEC63F4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3722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E0D1140-AE7C-1D05-F55C-9C4A67947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7BB3FE0A-CE4A-EF4F-523E-D3AB7F01E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4037CFA-6412-ECC5-D7BE-E5D51ECE1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E2F01B4-EF23-119B-D98B-8F8652F5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450-A0A2-4871-8910-020F2DC9CC5E}" type="datetimeFigureOut">
              <a:rPr lang="fi-FI" smtClean="0"/>
              <a:t>2.12.2024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3F88B17-1105-5C6D-3D2E-6B793509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123BFE90-0763-61FA-A2FA-DC455E44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A01F-FCBF-425F-8504-1076CEC63F4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0372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771C4CE8-6390-F85F-1AC7-71109FD1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64B101B-CBE1-2BFA-A743-49533DEE8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37B5303-B8EA-5837-E87B-22B69D95D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E62450-A0A2-4871-8910-020F2DC9CC5E}" type="datetimeFigureOut">
              <a:rPr lang="fi-FI" smtClean="0"/>
              <a:t>2.12.2024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CD83598-CD06-A8AE-8A48-9AFC740EE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B0EE41D-0C7A-415C-91EB-1A3F1DF2E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A3A01F-FCBF-425F-8504-1076CEC63F4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294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eo1K3hjS3uuvuAXhYjV2lMEShq2UYSw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CC40FC8-9EA9-4765-9B74-569719FEC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Natural </a:t>
            </a:r>
            <a:r>
              <a:rPr lang="fi-FI" dirty="0" err="1"/>
              <a:t>language</a:t>
            </a:r>
            <a:r>
              <a:rPr lang="fi-FI" dirty="0"/>
              <a:t> </a:t>
            </a:r>
            <a:r>
              <a:rPr lang="fi-FI" dirty="0" err="1"/>
              <a:t>processing</a:t>
            </a:r>
            <a:endParaRPr lang="fi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E923DA73-7DF2-BA77-2EFC-9B180994D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Markus Heinonen</a:t>
            </a:r>
          </a:p>
        </p:txBody>
      </p:sp>
    </p:spTree>
    <p:extLst>
      <p:ext uri="{BB962C8B-B14F-4D97-AF65-F5344CB8AC3E}">
        <p14:creationId xmlns:p14="http://schemas.microsoft.com/office/powerpoint/2010/main" val="203209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07F9198-F130-E566-6236-56B2C3BC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Tekniikoita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1AA1994-010D-2EC6-F4EA-0B064AF49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Säännöillä: ”</a:t>
            </a:r>
            <a:r>
              <a:rPr lang="fi-FI" dirty="0" err="1"/>
              <a:t>Regular</a:t>
            </a:r>
            <a:r>
              <a:rPr lang="fi-FI" dirty="0"/>
              <a:t> </a:t>
            </a:r>
            <a:r>
              <a:rPr lang="fi-FI" dirty="0" err="1"/>
              <a:t>expressions</a:t>
            </a:r>
            <a:r>
              <a:rPr lang="fi-FI" dirty="0"/>
              <a:t>” tiedon poimimiseen</a:t>
            </a:r>
          </a:p>
          <a:p>
            <a:r>
              <a:rPr lang="fi-FI" dirty="0"/>
              <a:t>Koneoppiminen: Lauseiden, sanojen ja/tai kirjaimien määristä luodaan </a:t>
            </a:r>
            <a:r>
              <a:rPr lang="fi-FI" dirty="0" err="1"/>
              <a:t>vekotori</a:t>
            </a:r>
            <a:endParaRPr lang="fi-FI" dirty="0"/>
          </a:p>
          <a:p>
            <a:r>
              <a:rPr lang="fi-FI" dirty="0"/>
              <a:t>Syväoppiminen: </a:t>
            </a:r>
            <a:r>
              <a:rPr lang="fi-FI" dirty="0" err="1"/>
              <a:t>Saoista</a:t>
            </a:r>
            <a:r>
              <a:rPr lang="fi-FI" dirty="0"/>
              <a:t> ja lauseista luodaan ”</a:t>
            </a:r>
            <a:r>
              <a:rPr lang="fi-FI" dirty="0" err="1"/>
              <a:t>sentence</a:t>
            </a:r>
            <a:r>
              <a:rPr lang="fi-FI" dirty="0"/>
              <a:t> </a:t>
            </a:r>
            <a:r>
              <a:rPr lang="fi-FI" dirty="0" err="1"/>
              <a:t>embeddings</a:t>
            </a:r>
            <a:r>
              <a:rPr lang="fi-FI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464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B2F802C-2C23-B226-58BE-C2A3A59A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Regular</a:t>
            </a:r>
            <a:r>
              <a:rPr lang="fi-FI" dirty="0"/>
              <a:t> </a:t>
            </a:r>
            <a:r>
              <a:rPr lang="fi-FI" dirty="0" err="1"/>
              <a:t>expressions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F364045-8005-4D78-D603-2C9B980DB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Kirjaimia tietyssä järjestyksessä, mikä vastaa kuviota tekstissä</a:t>
            </a:r>
          </a:p>
          <a:p>
            <a:pPr lvl="1"/>
            <a:r>
              <a:rPr lang="fi-FI" dirty="0"/>
              <a:t>Esimerkiksi iän etsiminen henkilön </a:t>
            </a:r>
            <a:r>
              <a:rPr lang="fi-FI" dirty="0" err="1"/>
              <a:t>wikipedia</a:t>
            </a:r>
            <a:r>
              <a:rPr lang="fi-FI" dirty="0"/>
              <a:t> artikkelista</a:t>
            </a:r>
          </a:p>
          <a:p>
            <a:pPr marL="457200" lvl="1" indent="0">
              <a:buNone/>
            </a:pPr>
            <a:endParaRPr lang="fi-FI" dirty="0"/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6C88ABD9-E0E4-74E0-8E7B-F3B84F4F3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60" y="2727625"/>
            <a:ext cx="9378416" cy="3876085"/>
          </a:xfrm>
          <a:prstGeom prst="rect">
            <a:avLst/>
          </a:prstGeom>
        </p:spPr>
      </p:pic>
      <p:pic>
        <p:nvPicPr>
          <p:cNvPr id="9" name="Kuva 8">
            <a:extLst>
              <a:ext uri="{FF2B5EF4-FFF2-40B4-BE49-F238E27FC236}">
                <a16:creationId xmlns:a16="http://schemas.microsoft.com/office/drawing/2014/main" id="{196BCAFD-B713-B6DA-5ED5-436F86BD7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961" y="2840514"/>
            <a:ext cx="2791215" cy="523948"/>
          </a:xfrm>
          <a:prstGeom prst="rect">
            <a:avLst/>
          </a:prstGeom>
        </p:spPr>
      </p:pic>
      <p:pic>
        <p:nvPicPr>
          <p:cNvPr id="11" name="Kuva 10">
            <a:extLst>
              <a:ext uri="{FF2B5EF4-FFF2-40B4-BE49-F238E27FC236}">
                <a16:creationId xmlns:a16="http://schemas.microsoft.com/office/drawing/2014/main" id="{028197D6-518B-422D-C9F4-A2B4379E2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436" y="3536543"/>
            <a:ext cx="2277150" cy="52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1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C5BC42A-FBCB-F65A-1AE2-072CE2B7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Koneoppiminen</a:t>
            </a:r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FADFCC0C-553B-6FAC-0454-A3E20D4FF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78104"/>
            <a:ext cx="5649113" cy="1686160"/>
          </a:xfrm>
        </p:spPr>
      </p:pic>
    </p:spTree>
    <p:extLst>
      <p:ext uri="{BB962C8B-B14F-4D97-AF65-F5344CB8AC3E}">
        <p14:creationId xmlns:p14="http://schemas.microsoft.com/office/powerpoint/2010/main" val="294938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1FD3962-A5DF-4DDA-536C-44AFA60B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7B57E82-B7C0-7D9C-7E46-50CD3A0E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310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A65676A-66E3-CFE5-EB86-6DB32309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lähteet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5E0BEF0-F205-6552-9171-6E3904044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18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2"/>
              </a:rPr>
              <a:t>https://www.youtube.com/playlist?list=PLeo1K3hjS3uuvuAXhYjV2lMEShq2UYSwX</a:t>
            </a:r>
            <a:endParaRPr lang="fi-FI" sz="18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r>
              <a:rPr lang="fi-FI" sz="18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https://huggingface.co/datasets/ucirvine/sms_spam 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5234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80</Words>
  <Application>Microsoft Office PowerPoint</Application>
  <PresentationFormat>Laajakuva</PresentationFormat>
  <Paragraphs>13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Open Sans</vt:lpstr>
      <vt:lpstr>Office-teema</vt:lpstr>
      <vt:lpstr>Natural language processing</vt:lpstr>
      <vt:lpstr>Tekniikoita</vt:lpstr>
      <vt:lpstr>Regular expressions</vt:lpstr>
      <vt:lpstr>Koneoppiminen</vt:lpstr>
      <vt:lpstr>PowerPoint-esitys</vt:lpstr>
      <vt:lpstr>lähteet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Markus Heinonen</dc:creator>
  <cp:lastModifiedBy>Markus Heinonen</cp:lastModifiedBy>
  <cp:revision>3</cp:revision>
  <dcterms:created xsi:type="dcterms:W3CDTF">2024-12-01T17:03:24Z</dcterms:created>
  <dcterms:modified xsi:type="dcterms:W3CDTF">2024-12-03T02:39:26Z</dcterms:modified>
</cp:coreProperties>
</file>