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69" r:id="rId15"/>
    <p:sldId id="26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2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5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F03A5-9F62-4977-8630-A34E11F23D8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3EA8-98E0-4853-9E01-B334DB16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Obstacle Avoiding Car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 5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Distance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0658"/>
            <a:ext cx="7886700" cy="4351338"/>
          </a:xfrm>
        </p:spPr>
        <p:txBody>
          <a:bodyPr>
            <a:noAutofit/>
          </a:bodyPr>
          <a:lstStyle/>
          <a:p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CheckDistance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(trig, </a:t>
            </a:r>
            <a:r>
              <a:rPr lang="en-US" sz="17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delayMicroseconds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(trig, </a:t>
            </a:r>
            <a:r>
              <a:rPr lang="en-US" sz="17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delayMicroseconds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(trig, </a:t>
            </a:r>
            <a:r>
              <a:rPr lang="en-US" sz="17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duration = </a:t>
            </a:r>
            <a:r>
              <a:rPr lang="en-US" sz="17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(echo, </a:t>
            </a:r>
            <a:r>
              <a:rPr lang="en-US" sz="17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inches = duration/74/2;//converts time duration to inches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cm = duration / 29 / 2;//converts time duration to cm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distance = cm;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Let’s get started!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will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our code in chunks!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how Ultrasonic sensor works!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 the distance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Move the Car Forward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 both parts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4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the Sensor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5585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 the Sensor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ultrasonic sensor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VCC = 10;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trig = 11;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echo = 12;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GND = 13;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Understand the Configuration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setup()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(VCC,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(GND,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(VCC,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(GND,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Forward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20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MoveForward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(in1,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(in2,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150);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(in3,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(in4,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150);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1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 . . .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9495"/>
            <a:ext cx="7886700" cy="4351338"/>
          </a:xfrm>
        </p:spPr>
        <p:txBody>
          <a:bodyPr>
            <a:noAutofit/>
          </a:bodyPr>
          <a:lstStyle/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CheckDistance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(distance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(distance&lt;50)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Stop();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(distance&gt;50)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MoveForward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5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Basic programming elements</a:t>
            </a: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9632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something happen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some requirements are fulfilled.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example,</a:t>
            </a:r>
          </a:p>
        </p:txBody>
      </p:sp>
    </p:spTree>
    <p:extLst>
      <p:ext uri="{BB962C8B-B14F-4D97-AF65-F5344CB8AC3E}">
        <p14:creationId xmlns:p14="http://schemas.microsoft.com/office/powerpoint/2010/main" val="28991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09" y="321532"/>
            <a:ext cx="2275190" cy="2275190"/>
          </a:xfrm>
        </p:spPr>
      </p:pic>
      <p:sp>
        <p:nvSpPr>
          <p:cNvPr id="5" name="TextBox 4"/>
          <p:cNvSpPr txBox="1"/>
          <p:nvPr/>
        </p:nvSpPr>
        <p:spPr>
          <a:xfrm>
            <a:off x="777922" y="1228295"/>
            <a:ext cx="454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is Aftari time?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922" y="2596722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some food 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88" y="3363218"/>
            <a:ext cx="4058113" cy="22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Similarly, in programming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929851"/>
            <a:ext cx="7886700" cy="315148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36501" rIns="53958" bIns="3650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it is raining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look up, is there water falling on me?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I have an umbrella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OpenUmbrella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//Opening Umbrella operation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Today’s 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will make an obstacle avoiding car, and implement conditions in it.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12" y="2823949"/>
            <a:ext cx="4107976" cy="27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it will do?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3373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there is any hurdle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any hurdle appears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forward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there is no hurdle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 the process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5147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Let’s have a look at code!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CheckDistance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(distance&gt;15)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MoveForward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6979" y="2333767"/>
            <a:ext cx="78747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CheckDistance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(distance&gt;15)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MoveForward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705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 looking inside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279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us see what’s happening inside the functions!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4674358" y="3046239"/>
            <a:ext cx="1910687" cy="66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4674357" y="4550187"/>
            <a:ext cx="1910687" cy="66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373</Words>
  <Application>Microsoft Office PowerPoint</Application>
  <PresentationFormat>On-screen Show 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Obstacle Avoiding Car</vt:lpstr>
      <vt:lpstr>Today</vt:lpstr>
      <vt:lpstr>Conditions</vt:lpstr>
      <vt:lpstr>PowerPoint Presentation</vt:lpstr>
      <vt:lpstr>Similarly, in programming</vt:lpstr>
      <vt:lpstr>Today’s Task</vt:lpstr>
      <vt:lpstr>What it will do?</vt:lpstr>
      <vt:lpstr>Let’s have a look at code!</vt:lpstr>
      <vt:lpstr>Now looking inside …</vt:lpstr>
      <vt:lpstr>Check Distance</vt:lpstr>
      <vt:lpstr>Let’s get started!</vt:lpstr>
      <vt:lpstr>Connect the Sensor</vt:lpstr>
      <vt:lpstr>Setup the Sensor</vt:lpstr>
      <vt:lpstr>Understand the Configuration</vt:lpstr>
      <vt:lpstr>Move Forward</vt:lpstr>
      <vt:lpstr>Finally . . 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Quswar Mahmood Abid</dc:creator>
  <cp:lastModifiedBy>Quswar Mahmood Abid</cp:lastModifiedBy>
  <cp:revision>17</cp:revision>
  <dcterms:created xsi:type="dcterms:W3CDTF">2016-06-21T06:41:02Z</dcterms:created>
  <dcterms:modified xsi:type="dcterms:W3CDTF">2016-07-02T09:17:59Z</dcterms:modified>
</cp:coreProperties>
</file>