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KE" dirty="0"/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76888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3203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45604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73949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01063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69666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19062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8092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969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7473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99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1052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4394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1126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4013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9548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4892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K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1A98E01-2601-4582-BE56-1E68097C715F}" type="datetimeFigureOut">
              <a:rPr lang="en-KE" smtClean="0"/>
              <a:t>13/06/2025</a:t>
            </a:fld>
            <a:endParaRPr lang="en-KE" dirty="0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0DB1F04-49FA-4B20-892A-541B1BAF0F09}" type="slidenum">
              <a:rPr lang="en-KE" smtClean="0"/>
              <a:t>‹#›</a:t>
            </a:fld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0633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  <p:sldLayoutId id="2147484234" r:id="rId12"/>
    <p:sldLayoutId id="2147484235" r:id="rId13"/>
    <p:sldLayoutId id="2147484236" r:id="rId14"/>
    <p:sldLayoutId id="2147484237" r:id="rId15"/>
    <p:sldLayoutId id="2147484238" r:id="rId16"/>
    <p:sldLayoutId id="21474842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5EF3-51B5-47FF-BBF8-475054846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JUMIA PRODUCT PERFORMANCE</a:t>
            </a:r>
            <a:endParaRPr lang="en-K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8B130-5D14-4B49-A6AC-DE891F1C8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products, discount and customer reviews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365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C25C-B217-418E-93F0-C265CD9C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6CD1C-9139-40A6-9C70-2054D7BC9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romanLcPeriod"/>
            </a:pPr>
            <a:r>
              <a:rPr lang="en-US" dirty="0"/>
              <a:t>Understand product analysis, discount and customer reviews.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Highlight important trends.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/>
              <a:t>Offer recommendations based on insight from the data.</a:t>
            </a:r>
          </a:p>
        </p:txBody>
      </p:sp>
    </p:spTree>
    <p:extLst>
      <p:ext uri="{BB962C8B-B14F-4D97-AF65-F5344CB8AC3E}">
        <p14:creationId xmlns:p14="http://schemas.microsoft.com/office/powerpoint/2010/main" val="322925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5DB21-53B6-4085-83CE-7A494D09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Jumia Products Dataset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CA3F-EEEF-4F64-B480-6D1009FA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dataset contains 111 unique products with the following fields: Current price, old price, absolute discount, discount percent, discount band, reviews , ratings and rating band.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Review and ratings columns had missing values which were replaced with “n/a”.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Three duplicates were found and removed from the dataset.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Column formats were corrected to enable proper analysis.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2369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3DC0F-E401-4478-ACC3-A26D5ED6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5ABA-5CAA-4897-920A-7CC0F518A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products fell under the high discounts band which is 40% discount and above.</a:t>
            </a:r>
          </a:p>
          <a:p>
            <a:r>
              <a:rPr lang="en-US" dirty="0"/>
              <a:t>There is an equal number of average and excellent rating i.e. between 3-5</a:t>
            </a:r>
          </a:p>
          <a:p>
            <a:r>
              <a:rPr lang="en-US" dirty="0"/>
              <a:t>7 products have the highest rating of 5/5 while 1 product has the lowest rating  of 2/5.</a:t>
            </a:r>
          </a:p>
          <a:p>
            <a:r>
              <a:rPr lang="en-US" dirty="0"/>
              <a:t>Old prices range between Kshs80- Kshs6143 while current prices range between Kshs38- Kshs3750.</a:t>
            </a:r>
          </a:p>
          <a:p>
            <a:pPr marL="0" indent="0">
              <a:buNone/>
            </a:pP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7873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56E3-7FB5-40E2-BB9C-24DDA039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 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B3C0-C5FC-4705-A56E-5F8FABA1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discount is 37%.</a:t>
            </a:r>
          </a:p>
          <a:p>
            <a:r>
              <a:rPr lang="en-US" dirty="0"/>
              <a:t>Higher discount products have more reviews; products with high discounts have higher number of reviews.</a:t>
            </a:r>
          </a:p>
          <a:p>
            <a:r>
              <a:rPr lang="en-US" dirty="0"/>
              <a:t>High discounts do not necessarily translate to higher ratings; products with high discounts have almost equal number of average, poor and excellent ratings.</a:t>
            </a:r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9166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DE03-B401-4571-9F08-8C3E3F9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Reviews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F85C6-EED1-4227-B326-9FB6C5057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number of reviews is 56 with 55 products having no reviews.</a:t>
            </a:r>
          </a:p>
          <a:p>
            <a:r>
              <a:rPr lang="en-US" dirty="0"/>
              <a:t>Higher rated and average rated products have equal number of reviews.</a:t>
            </a:r>
          </a:p>
          <a:p>
            <a:r>
              <a:rPr lang="en-US" dirty="0"/>
              <a:t>120W Cordless Vacuum Cleaners Handheld Electric Vacuum Cleaner is the product with the highest number of reviews (69) and has a poor rating of 2.8.</a:t>
            </a:r>
          </a:p>
          <a:p>
            <a:r>
              <a:rPr lang="en-US" dirty="0"/>
              <a:t>Six products have the lowest number of reviews (1) and have an average rating of 4.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57401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5CC5-5276-499D-A58B-9D4A1DA8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0F49-9772-438A-95FD-6190503B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>
              <a:buFont typeface="+mj-lt"/>
              <a:buAutoNum type="romanLcPeriod"/>
            </a:pPr>
            <a:r>
              <a:rPr lang="en-US" dirty="0"/>
              <a:t>Discount rates should not be too high as consumers seem to trust average discount products more.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Offer incentives for reviews and ratings to encourage consumers to rate products.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/>
              <a:t>Consumers should be able to provide feedback so that specific issues can be addressed.</a:t>
            </a:r>
          </a:p>
          <a:p>
            <a:pPr marL="571500" indent="-571500">
              <a:buFont typeface="+mj-lt"/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1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341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JUMIA PRODUCT PERFORMANCE</vt:lpstr>
      <vt:lpstr>Objectives</vt:lpstr>
      <vt:lpstr>Jumia Products Dataset </vt:lpstr>
      <vt:lpstr>Product Analysis</vt:lpstr>
      <vt:lpstr>Discount Analysis</vt:lpstr>
      <vt:lpstr>Customer Reviews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JUMIA PRODUCT PERFORMANCE ANALYSIS</dc:title>
  <dc:creator>Makena</dc:creator>
  <cp:lastModifiedBy>Makena</cp:lastModifiedBy>
  <cp:revision>17</cp:revision>
  <dcterms:created xsi:type="dcterms:W3CDTF">2025-06-12T22:07:58Z</dcterms:created>
  <dcterms:modified xsi:type="dcterms:W3CDTF">2025-06-13T18:02:00Z</dcterms:modified>
</cp:coreProperties>
</file>