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256" r:id="rId2"/>
    <p:sldId id="257" r:id="rId3"/>
    <p:sldId id="259" r:id="rId4"/>
    <p:sldId id="260" r:id="rId5"/>
    <p:sldId id="261" r:id="rId6"/>
    <p:sldId id="262" r:id="rId7"/>
    <p:sldId id="283"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5" r:id="rId28"/>
    <p:sldId id="286" r:id="rId29"/>
    <p:sldId id="284" r:id="rId30"/>
    <p:sldId id="282" r:id="rId31"/>
    <p:sldId id="25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486657-6003-6843-BE53-235AAB7B34FB}" v="11" dt="2025-09-12T19:34:08.7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89"/>
    <p:restoredTop sz="91290"/>
  </p:normalViewPr>
  <p:slideViewPr>
    <p:cSldViewPr snapToGrid="0">
      <p:cViewPr varScale="1">
        <p:scale>
          <a:sx n="84" d="100"/>
          <a:sy n="84" d="100"/>
        </p:scale>
        <p:origin x="184" y="3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phen Emrich" userId="e6abd74e-3da0-4635-b6e2-0dc330156f74" providerId="ADAL" clId="{8E486657-6003-6843-BE53-235AAB7B34FB}"/>
    <pc:docChg chg="modSld">
      <pc:chgData name="Stephen Emrich" userId="e6abd74e-3da0-4635-b6e2-0dc330156f74" providerId="ADAL" clId="{8E486657-6003-6843-BE53-235AAB7B34FB}" dt="2025-08-12T15:58:44.750" v="3" actId="20577"/>
      <pc:docMkLst>
        <pc:docMk/>
      </pc:docMkLst>
      <pc:sldChg chg="modSp mod">
        <pc:chgData name="Stephen Emrich" userId="e6abd74e-3da0-4635-b6e2-0dc330156f74" providerId="ADAL" clId="{8E486657-6003-6843-BE53-235AAB7B34FB}" dt="2025-08-12T15:58:44.750" v="3" actId="20577"/>
        <pc:sldMkLst>
          <pc:docMk/>
          <pc:sldMk cId="4030044597" sldId="256"/>
        </pc:sldMkLst>
      </pc:sldChg>
    </pc:docChg>
  </pc:docChgLst>
  <pc:docChgLst>
    <pc:chgData name="Stephen Emrich" userId="e6abd74e-3da0-4635-b6e2-0dc330156f74" providerId="ADAL" clId="{E6D15754-9A9E-5308-9947-0AAFEAAF9F3D}"/>
    <pc:docChg chg="undo custSel addSld modSld">
      <pc:chgData name="Stephen Emrich" userId="e6abd74e-3da0-4635-b6e2-0dc330156f74" providerId="ADAL" clId="{E6D15754-9A9E-5308-9947-0AAFEAAF9F3D}" dt="2025-09-17T17:27:36.177" v="1421" actId="20577"/>
      <pc:docMkLst>
        <pc:docMk/>
      </pc:docMkLst>
      <pc:sldChg chg="modSp mod">
        <pc:chgData name="Stephen Emrich" userId="e6abd74e-3da0-4635-b6e2-0dc330156f74" providerId="ADAL" clId="{E6D15754-9A9E-5308-9947-0AAFEAAF9F3D}" dt="2025-09-11T11:38:47.477" v="965" actId="20577"/>
        <pc:sldMkLst>
          <pc:docMk/>
          <pc:sldMk cId="3616329386" sldId="257"/>
        </pc:sldMkLst>
        <pc:spChg chg="mod">
          <ac:chgData name="Stephen Emrich" userId="e6abd74e-3da0-4635-b6e2-0dc330156f74" providerId="ADAL" clId="{E6D15754-9A9E-5308-9947-0AAFEAAF9F3D}" dt="2025-09-11T11:38:47.477" v="965" actId="20577"/>
          <ac:spMkLst>
            <pc:docMk/>
            <pc:sldMk cId="3616329386" sldId="257"/>
            <ac:spMk id="3" creationId="{417BBCB9-D21B-9643-3891-903AD6E17950}"/>
          </ac:spMkLst>
        </pc:spChg>
      </pc:sldChg>
      <pc:sldChg chg="modSp mod">
        <pc:chgData name="Stephen Emrich" userId="e6abd74e-3da0-4635-b6e2-0dc330156f74" providerId="ADAL" clId="{E6D15754-9A9E-5308-9947-0AAFEAAF9F3D}" dt="2025-09-11T11:41:34.282" v="968" actId="27636"/>
        <pc:sldMkLst>
          <pc:docMk/>
          <pc:sldMk cId="1121635928" sldId="265"/>
        </pc:sldMkLst>
        <pc:spChg chg="mod">
          <ac:chgData name="Stephen Emrich" userId="e6abd74e-3da0-4635-b6e2-0dc330156f74" providerId="ADAL" clId="{E6D15754-9A9E-5308-9947-0AAFEAAF9F3D}" dt="2025-09-11T11:41:34.282" v="968" actId="27636"/>
          <ac:spMkLst>
            <pc:docMk/>
            <pc:sldMk cId="1121635928" sldId="265"/>
            <ac:spMk id="3" creationId="{21C397E2-BB03-223F-1378-943CEEA94A86}"/>
          </ac:spMkLst>
        </pc:spChg>
      </pc:sldChg>
      <pc:sldChg chg="modSp mod">
        <pc:chgData name="Stephen Emrich" userId="e6abd74e-3da0-4635-b6e2-0dc330156f74" providerId="ADAL" clId="{E6D15754-9A9E-5308-9947-0AAFEAAF9F3D}" dt="2025-09-11T11:42:57.375" v="977" actId="2711"/>
        <pc:sldMkLst>
          <pc:docMk/>
          <pc:sldMk cId="3113694228" sldId="267"/>
        </pc:sldMkLst>
        <pc:spChg chg="mod">
          <ac:chgData name="Stephen Emrich" userId="e6abd74e-3da0-4635-b6e2-0dc330156f74" providerId="ADAL" clId="{E6D15754-9A9E-5308-9947-0AAFEAAF9F3D}" dt="2025-09-11T11:42:57.375" v="977" actId="2711"/>
          <ac:spMkLst>
            <pc:docMk/>
            <pc:sldMk cId="3113694228" sldId="267"/>
            <ac:spMk id="3" creationId="{CD846E1D-6E14-1B96-666E-E4503E534EEF}"/>
          </ac:spMkLst>
        </pc:spChg>
      </pc:sldChg>
      <pc:sldChg chg="modSp mod">
        <pc:chgData name="Stephen Emrich" userId="e6abd74e-3da0-4635-b6e2-0dc330156f74" providerId="ADAL" clId="{E6D15754-9A9E-5308-9947-0AAFEAAF9F3D}" dt="2025-08-28T20:56:20.330" v="0" actId="20577"/>
        <pc:sldMkLst>
          <pc:docMk/>
          <pc:sldMk cId="1887481095" sldId="271"/>
        </pc:sldMkLst>
        <pc:spChg chg="mod">
          <ac:chgData name="Stephen Emrich" userId="e6abd74e-3da0-4635-b6e2-0dc330156f74" providerId="ADAL" clId="{E6D15754-9A9E-5308-9947-0AAFEAAF9F3D}" dt="2025-08-28T20:56:20.330" v="0" actId="20577"/>
          <ac:spMkLst>
            <pc:docMk/>
            <pc:sldMk cId="1887481095" sldId="271"/>
            <ac:spMk id="3" creationId="{B2C5CCCA-EB82-B340-8A5F-33C3A0F7F083}"/>
          </ac:spMkLst>
        </pc:spChg>
      </pc:sldChg>
      <pc:sldChg chg="modSp mod">
        <pc:chgData name="Stephen Emrich" userId="e6abd74e-3da0-4635-b6e2-0dc330156f74" providerId="ADAL" clId="{E6D15754-9A9E-5308-9947-0AAFEAAF9F3D}" dt="2025-08-28T21:05:19.462" v="19" actId="20577"/>
        <pc:sldMkLst>
          <pc:docMk/>
          <pc:sldMk cId="3184171507" sldId="276"/>
        </pc:sldMkLst>
        <pc:spChg chg="mod">
          <ac:chgData name="Stephen Emrich" userId="e6abd74e-3da0-4635-b6e2-0dc330156f74" providerId="ADAL" clId="{E6D15754-9A9E-5308-9947-0AAFEAAF9F3D}" dt="2025-08-28T21:05:19.462" v="19" actId="20577"/>
          <ac:spMkLst>
            <pc:docMk/>
            <pc:sldMk cId="3184171507" sldId="276"/>
            <ac:spMk id="3" creationId="{87661930-0BC6-E4B4-326B-3AFA45B098BF}"/>
          </ac:spMkLst>
        </pc:spChg>
      </pc:sldChg>
      <pc:sldChg chg="modSp mod">
        <pc:chgData name="Stephen Emrich" userId="e6abd74e-3da0-4635-b6e2-0dc330156f74" providerId="ADAL" clId="{E6D15754-9A9E-5308-9947-0AAFEAAF9F3D}" dt="2025-09-17T17:27:36.177" v="1421" actId="20577"/>
        <pc:sldMkLst>
          <pc:docMk/>
          <pc:sldMk cId="2867346521" sldId="279"/>
        </pc:sldMkLst>
        <pc:spChg chg="mod">
          <ac:chgData name="Stephen Emrich" userId="e6abd74e-3da0-4635-b6e2-0dc330156f74" providerId="ADAL" clId="{E6D15754-9A9E-5308-9947-0AAFEAAF9F3D}" dt="2025-09-17T17:27:36.177" v="1421" actId="20577"/>
          <ac:spMkLst>
            <pc:docMk/>
            <pc:sldMk cId="2867346521" sldId="279"/>
            <ac:spMk id="3" creationId="{00EA1268-C260-239F-F762-4C58CAB2D811}"/>
          </ac:spMkLst>
        </pc:spChg>
      </pc:sldChg>
      <pc:sldChg chg="modSp mod">
        <pc:chgData name="Stephen Emrich" userId="e6abd74e-3da0-4635-b6e2-0dc330156f74" providerId="ADAL" clId="{E6D15754-9A9E-5308-9947-0AAFEAAF9F3D}" dt="2025-09-02T16:09:39.239" v="917" actId="20577"/>
        <pc:sldMkLst>
          <pc:docMk/>
          <pc:sldMk cId="3484690266" sldId="281"/>
        </pc:sldMkLst>
        <pc:spChg chg="mod">
          <ac:chgData name="Stephen Emrich" userId="e6abd74e-3da0-4635-b6e2-0dc330156f74" providerId="ADAL" clId="{E6D15754-9A9E-5308-9947-0AAFEAAF9F3D}" dt="2025-09-02T16:09:39.239" v="917" actId="20577"/>
          <ac:spMkLst>
            <pc:docMk/>
            <pc:sldMk cId="3484690266" sldId="281"/>
            <ac:spMk id="3" creationId="{B8404E0C-FA4A-DB7C-CE00-9A9B7CD6259E}"/>
          </ac:spMkLst>
        </pc:spChg>
      </pc:sldChg>
      <pc:sldChg chg="modSp new mod">
        <pc:chgData name="Stephen Emrich" userId="e6abd74e-3da0-4635-b6e2-0dc330156f74" providerId="ADAL" clId="{E6D15754-9A9E-5308-9947-0AAFEAAF9F3D}" dt="2025-09-04T23:40:56.275" v="953" actId="5793"/>
        <pc:sldMkLst>
          <pc:docMk/>
          <pc:sldMk cId="1190424673" sldId="283"/>
        </pc:sldMkLst>
        <pc:spChg chg="mod">
          <ac:chgData name="Stephen Emrich" userId="e6abd74e-3da0-4635-b6e2-0dc330156f74" providerId="ADAL" clId="{E6D15754-9A9E-5308-9947-0AAFEAAF9F3D}" dt="2025-08-28T21:19:39.186" v="37" actId="20577"/>
          <ac:spMkLst>
            <pc:docMk/>
            <pc:sldMk cId="1190424673" sldId="283"/>
            <ac:spMk id="2" creationId="{B7B80994-9946-B655-6902-7548E8EB2552}"/>
          </ac:spMkLst>
        </pc:spChg>
        <pc:spChg chg="mod">
          <ac:chgData name="Stephen Emrich" userId="e6abd74e-3da0-4635-b6e2-0dc330156f74" providerId="ADAL" clId="{E6D15754-9A9E-5308-9947-0AAFEAAF9F3D}" dt="2025-09-04T23:40:56.275" v="953" actId="5793"/>
          <ac:spMkLst>
            <pc:docMk/>
            <pc:sldMk cId="1190424673" sldId="283"/>
            <ac:spMk id="3" creationId="{B3EB1DDF-754D-EDD8-28BC-147DD1D92EDB}"/>
          </ac:spMkLst>
        </pc:spChg>
      </pc:sldChg>
      <pc:sldChg chg="addSp modSp new mod">
        <pc:chgData name="Stephen Emrich" userId="e6abd74e-3da0-4635-b6e2-0dc330156f74" providerId="ADAL" clId="{E6D15754-9A9E-5308-9947-0AAFEAAF9F3D}" dt="2025-09-02T17:28:32.403" v="950" actId="20577"/>
        <pc:sldMkLst>
          <pc:docMk/>
          <pc:sldMk cId="510237003" sldId="284"/>
        </pc:sldMkLst>
        <pc:spChg chg="mod">
          <ac:chgData name="Stephen Emrich" userId="e6abd74e-3da0-4635-b6e2-0dc330156f74" providerId="ADAL" clId="{E6D15754-9A9E-5308-9947-0AAFEAAF9F3D}" dt="2025-09-02T16:05:01.667" v="364" actId="20577"/>
          <ac:spMkLst>
            <pc:docMk/>
            <pc:sldMk cId="510237003" sldId="284"/>
            <ac:spMk id="2" creationId="{A88FDED9-53B2-0776-A3E8-40E81022A728}"/>
          </ac:spMkLst>
        </pc:spChg>
        <pc:spChg chg="mod">
          <ac:chgData name="Stephen Emrich" userId="e6abd74e-3da0-4635-b6e2-0dc330156f74" providerId="ADAL" clId="{E6D15754-9A9E-5308-9947-0AAFEAAF9F3D}" dt="2025-09-02T17:28:32.403" v="950" actId="20577"/>
          <ac:spMkLst>
            <pc:docMk/>
            <pc:sldMk cId="510237003" sldId="284"/>
            <ac:spMk id="3" creationId="{23A60823-5567-2F36-4985-B5C9D1121452}"/>
          </ac:spMkLst>
        </pc:spChg>
        <pc:spChg chg="add mod">
          <ac:chgData name="Stephen Emrich" userId="e6abd74e-3da0-4635-b6e2-0dc330156f74" providerId="ADAL" clId="{E6D15754-9A9E-5308-9947-0AAFEAAF9F3D}" dt="2025-09-02T16:04:58.011" v="351" actId="767"/>
          <ac:spMkLst>
            <pc:docMk/>
            <pc:sldMk cId="510237003" sldId="284"/>
            <ac:spMk id="4" creationId="{3743E318-A312-6339-C3A9-6B9190627D98}"/>
          </ac:spMkLst>
        </pc:spChg>
      </pc:sldChg>
      <pc:sldChg chg="modSp new mod">
        <pc:chgData name="Stephen Emrich" userId="e6abd74e-3da0-4635-b6e2-0dc330156f74" providerId="ADAL" clId="{E6D15754-9A9E-5308-9947-0AAFEAAF9F3D}" dt="2025-09-17T17:25:13.040" v="1184" actId="2711"/>
        <pc:sldMkLst>
          <pc:docMk/>
          <pc:sldMk cId="4065676216" sldId="285"/>
        </pc:sldMkLst>
        <pc:spChg chg="mod">
          <ac:chgData name="Stephen Emrich" userId="e6abd74e-3da0-4635-b6e2-0dc330156f74" providerId="ADAL" clId="{E6D15754-9A9E-5308-9947-0AAFEAAF9F3D}" dt="2025-09-17T17:24:09.390" v="1066" actId="20577"/>
          <ac:spMkLst>
            <pc:docMk/>
            <pc:sldMk cId="4065676216" sldId="285"/>
            <ac:spMk id="2" creationId="{EEEE2829-9649-CE4C-CE4F-9E5B5F3748D6}"/>
          </ac:spMkLst>
        </pc:spChg>
        <pc:spChg chg="mod">
          <ac:chgData name="Stephen Emrich" userId="e6abd74e-3da0-4635-b6e2-0dc330156f74" providerId="ADAL" clId="{E6D15754-9A9E-5308-9947-0AAFEAAF9F3D}" dt="2025-09-17T17:25:13.040" v="1184" actId="2711"/>
          <ac:spMkLst>
            <pc:docMk/>
            <pc:sldMk cId="4065676216" sldId="285"/>
            <ac:spMk id="3" creationId="{B6429CD2-ED7F-6B00-F0C0-9D502CD8CBE0}"/>
          </ac:spMkLst>
        </pc:spChg>
      </pc:sldChg>
      <pc:sldChg chg="modSp new mod">
        <pc:chgData name="Stephen Emrich" userId="e6abd74e-3da0-4635-b6e2-0dc330156f74" providerId="ADAL" clId="{E6D15754-9A9E-5308-9947-0AAFEAAF9F3D}" dt="2025-09-17T17:26:46.598" v="1419" actId="15"/>
        <pc:sldMkLst>
          <pc:docMk/>
          <pc:sldMk cId="738653263" sldId="286"/>
        </pc:sldMkLst>
        <pc:spChg chg="mod">
          <ac:chgData name="Stephen Emrich" userId="e6abd74e-3da0-4635-b6e2-0dc330156f74" providerId="ADAL" clId="{E6D15754-9A9E-5308-9947-0AAFEAAF9F3D}" dt="2025-09-17T17:25:22.978" v="1198" actId="20577"/>
          <ac:spMkLst>
            <pc:docMk/>
            <pc:sldMk cId="738653263" sldId="286"/>
            <ac:spMk id="2" creationId="{4B79F21E-BFD0-D146-0C96-20554294B227}"/>
          </ac:spMkLst>
        </pc:spChg>
        <pc:spChg chg="mod">
          <ac:chgData name="Stephen Emrich" userId="e6abd74e-3da0-4635-b6e2-0dc330156f74" providerId="ADAL" clId="{E6D15754-9A9E-5308-9947-0AAFEAAF9F3D}" dt="2025-09-17T17:26:46.598" v="1419" actId="15"/>
          <ac:spMkLst>
            <pc:docMk/>
            <pc:sldMk cId="738653263" sldId="286"/>
            <ac:spMk id="3" creationId="{40C15B25-6F25-345C-F735-99522015D52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57B466-4480-2145-A53D-F6B29C9BC6B1}" type="datetimeFigureOut">
              <a:rPr lang="en-US" smtClean="0"/>
              <a:t>9/10/25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CDC979-B225-C840-96F5-76FBBF981870}" type="slidenum">
              <a:rPr lang="en-US" smtClean="0"/>
              <a:t>‹#›</a:t>
            </a:fld>
            <a:endParaRPr lang="en-US"/>
          </a:p>
        </p:txBody>
      </p:sp>
    </p:spTree>
    <p:extLst>
      <p:ext uri="{BB962C8B-B14F-4D97-AF65-F5344CB8AC3E}">
        <p14:creationId xmlns:p14="http://schemas.microsoft.com/office/powerpoint/2010/main" val="1475751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CDC979-B225-C840-96F5-76FBBF981870}" type="slidenum">
              <a:rPr lang="en-US" smtClean="0"/>
              <a:t>2</a:t>
            </a:fld>
            <a:endParaRPr lang="en-US"/>
          </a:p>
        </p:txBody>
      </p:sp>
    </p:spTree>
    <p:extLst>
      <p:ext uri="{BB962C8B-B14F-4D97-AF65-F5344CB8AC3E}">
        <p14:creationId xmlns:p14="http://schemas.microsoft.com/office/powerpoint/2010/main" val="336082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CCDC979-B225-C840-96F5-76FBBF981870}" type="slidenum">
              <a:rPr lang="en-US" smtClean="0"/>
              <a:t>30</a:t>
            </a:fld>
            <a:endParaRPr lang="en-US"/>
          </a:p>
        </p:txBody>
      </p:sp>
    </p:spTree>
    <p:extLst>
      <p:ext uri="{BB962C8B-B14F-4D97-AF65-F5344CB8AC3E}">
        <p14:creationId xmlns:p14="http://schemas.microsoft.com/office/powerpoint/2010/main" val="29526314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CDC979-B225-C840-96F5-76FBBF981870}" type="slidenum">
              <a:rPr lang="en-US" smtClean="0"/>
              <a:t>31</a:t>
            </a:fld>
            <a:endParaRPr lang="en-US"/>
          </a:p>
        </p:txBody>
      </p:sp>
    </p:spTree>
    <p:extLst>
      <p:ext uri="{BB962C8B-B14F-4D97-AF65-F5344CB8AC3E}">
        <p14:creationId xmlns:p14="http://schemas.microsoft.com/office/powerpoint/2010/main" val="964555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25828-9EE0-7DC8-E510-6B5219C145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4E5EFE-1C1B-F79B-7553-4AA5774F22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F54F008-2F3C-9F3A-A3E2-13444DBF50A0}"/>
              </a:ext>
            </a:extLst>
          </p:cNvPr>
          <p:cNvSpPr>
            <a:spLocks noGrp="1"/>
          </p:cNvSpPr>
          <p:nvPr>
            <p:ph type="dt" sz="half" idx="10"/>
          </p:nvPr>
        </p:nvSpPr>
        <p:spPr/>
        <p:txBody>
          <a:bodyPr/>
          <a:lstStyle/>
          <a:p>
            <a:fld id="{ECD195A8-40CF-BB49-8FB9-4BA352133ACB}" type="datetimeFigureOut">
              <a:rPr lang="en-US" smtClean="0"/>
              <a:t>9/10/25</a:t>
            </a:fld>
            <a:endParaRPr lang="en-US"/>
          </a:p>
        </p:txBody>
      </p:sp>
      <p:sp>
        <p:nvSpPr>
          <p:cNvPr id="5" name="Footer Placeholder 4">
            <a:extLst>
              <a:ext uri="{FF2B5EF4-FFF2-40B4-BE49-F238E27FC236}">
                <a16:creationId xmlns:a16="http://schemas.microsoft.com/office/drawing/2014/main" id="{98AD83F9-7183-2B34-1D25-63085ECC17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41CA7B-A311-51E9-30CD-260DCBD73A08}"/>
              </a:ext>
            </a:extLst>
          </p:cNvPr>
          <p:cNvSpPr>
            <a:spLocks noGrp="1"/>
          </p:cNvSpPr>
          <p:nvPr>
            <p:ph type="sldNum" sz="quarter" idx="12"/>
          </p:nvPr>
        </p:nvSpPr>
        <p:spPr/>
        <p:txBody>
          <a:bodyPr/>
          <a:lstStyle/>
          <a:p>
            <a:fld id="{EC68553E-27E2-5847-A819-68AEC74D96BD}" type="slidenum">
              <a:rPr lang="en-US" smtClean="0"/>
              <a:t>‹#›</a:t>
            </a:fld>
            <a:endParaRPr lang="en-US"/>
          </a:p>
        </p:txBody>
      </p:sp>
    </p:spTree>
    <p:extLst>
      <p:ext uri="{BB962C8B-B14F-4D97-AF65-F5344CB8AC3E}">
        <p14:creationId xmlns:p14="http://schemas.microsoft.com/office/powerpoint/2010/main" val="971625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C5385-8245-7276-64A4-81AB0C87CAB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03A122-120D-A0E0-7091-24984815D5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168E41-65AB-39CF-ACF6-08E20D8CB4ED}"/>
              </a:ext>
            </a:extLst>
          </p:cNvPr>
          <p:cNvSpPr>
            <a:spLocks noGrp="1"/>
          </p:cNvSpPr>
          <p:nvPr>
            <p:ph type="dt" sz="half" idx="10"/>
          </p:nvPr>
        </p:nvSpPr>
        <p:spPr/>
        <p:txBody>
          <a:bodyPr/>
          <a:lstStyle/>
          <a:p>
            <a:fld id="{ECD195A8-40CF-BB49-8FB9-4BA352133ACB}" type="datetimeFigureOut">
              <a:rPr lang="en-US" smtClean="0"/>
              <a:t>9/10/25</a:t>
            </a:fld>
            <a:endParaRPr lang="en-US"/>
          </a:p>
        </p:txBody>
      </p:sp>
      <p:sp>
        <p:nvSpPr>
          <p:cNvPr id="5" name="Footer Placeholder 4">
            <a:extLst>
              <a:ext uri="{FF2B5EF4-FFF2-40B4-BE49-F238E27FC236}">
                <a16:creationId xmlns:a16="http://schemas.microsoft.com/office/drawing/2014/main" id="{50E39E7E-0C22-DE9C-8413-3C3E16BC06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FDD731-47CD-833F-5C60-927DBF8AAD17}"/>
              </a:ext>
            </a:extLst>
          </p:cNvPr>
          <p:cNvSpPr>
            <a:spLocks noGrp="1"/>
          </p:cNvSpPr>
          <p:nvPr>
            <p:ph type="sldNum" sz="quarter" idx="12"/>
          </p:nvPr>
        </p:nvSpPr>
        <p:spPr/>
        <p:txBody>
          <a:bodyPr/>
          <a:lstStyle/>
          <a:p>
            <a:fld id="{EC68553E-27E2-5847-A819-68AEC74D96BD}" type="slidenum">
              <a:rPr lang="en-US" smtClean="0"/>
              <a:t>‹#›</a:t>
            </a:fld>
            <a:endParaRPr lang="en-US"/>
          </a:p>
        </p:txBody>
      </p:sp>
    </p:spTree>
    <p:extLst>
      <p:ext uri="{BB962C8B-B14F-4D97-AF65-F5344CB8AC3E}">
        <p14:creationId xmlns:p14="http://schemas.microsoft.com/office/powerpoint/2010/main" val="872319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D47E42-BA30-A82A-B733-70CAAD4554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09798F-D8BF-5678-655A-59187A88B6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9EAB77-15A1-8ACB-6F7D-6B210A249275}"/>
              </a:ext>
            </a:extLst>
          </p:cNvPr>
          <p:cNvSpPr>
            <a:spLocks noGrp="1"/>
          </p:cNvSpPr>
          <p:nvPr>
            <p:ph type="dt" sz="half" idx="10"/>
          </p:nvPr>
        </p:nvSpPr>
        <p:spPr/>
        <p:txBody>
          <a:bodyPr/>
          <a:lstStyle/>
          <a:p>
            <a:fld id="{ECD195A8-40CF-BB49-8FB9-4BA352133ACB}" type="datetimeFigureOut">
              <a:rPr lang="en-US" smtClean="0"/>
              <a:t>9/10/25</a:t>
            </a:fld>
            <a:endParaRPr lang="en-US"/>
          </a:p>
        </p:txBody>
      </p:sp>
      <p:sp>
        <p:nvSpPr>
          <p:cNvPr id="5" name="Footer Placeholder 4">
            <a:extLst>
              <a:ext uri="{FF2B5EF4-FFF2-40B4-BE49-F238E27FC236}">
                <a16:creationId xmlns:a16="http://schemas.microsoft.com/office/drawing/2014/main" id="{5C00C039-EBAB-6398-E86A-25F6EEB52F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A831F3-013E-FE92-E608-A72236B142C6}"/>
              </a:ext>
            </a:extLst>
          </p:cNvPr>
          <p:cNvSpPr>
            <a:spLocks noGrp="1"/>
          </p:cNvSpPr>
          <p:nvPr>
            <p:ph type="sldNum" sz="quarter" idx="12"/>
          </p:nvPr>
        </p:nvSpPr>
        <p:spPr/>
        <p:txBody>
          <a:bodyPr/>
          <a:lstStyle/>
          <a:p>
            <a:fld id="{EC68553E-27E2-5847-A819-68AEC74D96BD}" type="slidenum">
              <a:rPr lang="en-US" smtClean="0"/>
              <a:t>‹#›</a:t>
            </a:fld>
            <a:endParaRPr lang="en-US"/>
          </a:p>
        </p:txBody>
      </p:sp>
    </p:spTree>
    <p:extLst>
      <p:ext uri="{BB962C8B-B14F-4D97-AF65-F5344CB8AC3E}">
        <p14:creationId xmlns:p14="http://schemas.microsoft.com/office/powerpoint/2010/main" val="1099593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7CA94-1905-53EC-38E8-813498DCE7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82E83B-F711-7DCE-A2C8-928AB1C61E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DEB4A0-443D-B99D-6C57-1B89D9339CB4}"/>
              </a:ext>
            </a:extLst>
          </p:cNvPr>
          <p:cNvSpPr>
            <a:spLocks noGrp="1"/>
          </p:cNvSpPr>
          <p:nvPr>
            <p:ph type="dt" sz="half" idx="10"/>
          </p:nvPr>
        </p:nvSpPr>
        <p:spPr/>
        <p:txBody>
          <a:bodyPr/>
          <a:lstStyle/>
          <a:p>
            <a:fld id="{ECD195A8-40CF-BB49-8FB9-4BA352133ACB}" type="datetimeFigureOut">
              <a:rPr lang="en-US" smtClean="0"/>
              <a:t>9/10/25</a:t>
            </a:fld>
            <a:endParaRPr lang="en-US"/>
          </a:p>
        </p:txBody>
      </p:sp>
      <p:sp>
        <p:nvSpPr>
          <p:cNvPr id="5" name="Footer Placeholder 4">
            <a:extLst>
              <a:ext uri="{FF2B5EF4-FFF2-40B4-BE49-F238E27FC236}">
                <a16:creationId xmlns:a16="http://schemas.microsoft.com/office/drawing/2014/main" id="{43ED2C23-EAE5-D427-6838-D6E78C1DC8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5C2E7D-DC7A-A4CE-4432-BC8CB030DCE7}"/>
              </a:ext>
            </a:extLst>
          </p:cNvPr>
          <p:cNvSpPr>
            <a:spLocks noGrp="1"/>
          </p:cNvSpPr>
          <p:nvPr>
            <p:ph type="sldNum" sz="quarter" idx="12"/>
          </p:nvPr>
        </p:nvSpPr>
        <p:spPr/>
        <p:txBody>
          <a:bodyPr/>
          <a:lstStyle/>
          <a:p>
            <a:fld id="{EC68553E-27E2-5847-A819-68AEC74D96BD}" type="slidenum">
              <a:rPr lang="en-US" smtClean="0"/>
              <a:t>‹#›</a:t>
            </a:fld>
            <a:endParaRPr lang="en-US"/>
          </a:p>
        </p:txBody>
      </p:sp>
    </p:spTree>
    <p:extLst>
      <p:ext uri="{BB962C8B-B14F-4D97-AF65-F5344CB8AC3E}">
        <p14:creationId xmlns:p14="http://schemas.microsoft.com/office/powerpoint/2010/main" val="1210089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BFAFD-B808-242D-54B3-50DEFEA86A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850FEE-221D-9016-3D56-BE7E6CA5358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3800F7-90C9-51AD-8F2F-40A9B64927EB}"/>
              </a:ext>
            </a:extLst>
          </p:cNvPr>
          <p:cNvSpPr>
            <a:spLocks noGrp="1"/>
          </p:cNvSpPr>
          <p:nvPr>
            <p:ph type="dt" sz="half" idx="10"/>
          </p:nvPr>
        </p:nvSpPr>
        <p:spPr/>
        <p:txBody>
          <a:bodyPr/>
          <a:lstStyle/>
          <a:p>
            <a:fld id="{ECD195A8-40CF-BB49-8FB9-4BA352133ACB}" type="datetimeFigureOut">
              <a:rPr lang="en-US" smtClean="0"/>
              <a:t>9/10/25</a:t>
            </a:fld>
            <a:endParaRPr lang="en-US"/>
          </a:p>
        </p:txBody>
      </p:sp>
      <p:sp>
        <p:nvSpPr>
          <p:cNvPr id="5" name="Footer Placeholder 4">
            <a:extLst>
              <a:ext uri="{FF2B5EF4-FFF2-40B4-BE49-F238E27FC236}">
                <a16:creationId xmlns:a16="http://schemas.microsoft.com/office/drawing/2014/main" id="{79CD9D7A-72EC-8374-D0B5-19C46728AB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ECFEFE-7470-9FCA-0BAE-97D6608D88B5}"/>
              </a:ext>
            </a:extLst>
          </p:cNvPr>
          <p:cNvSpPr>
            <a:spLocks noGrp="1"/>
          </p:cNvSpPr>
          <p:nvPr>
            <p:ph type="sldNum" sz="quarter" idx="12"/>
          </p:nvPr>
        </p:nvSpPr>
        <p:spPr/>
        <p:txBody>
          <a:bodyPr/>
          <a:lstStyle/>
          <a:p>
            <a:fld id="{EC68553E-27E2-5847-A819-68AEC74D96BD}" type="slidenum">
              <a:rPr lang="en-US" smtClean="0"/>
              <a:t>‹#›</a:t>
            </a:fld>
            <a:endParaRPr lang="en-US"/>
          </a:p>
        </p:txBody>
      </p:sp>
    </p:spTree>
    <p:extLst>
      <p:ext uri="{BB962C8B-B14F-4D97-AF65-F5344CB8AC3E}">
        <p14:creationId xmlns:p14="http://schemas.microsoft.com/office/powerpoint/2010/main" val="2660481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BFF10-BA56-34C5-E196-C0239BB306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521DCA-9ABD-466F-A5C2-3205190D5B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2963E1-A518-CAD2-E3FF-BF50965FFA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2249330-76F3-F2F1-77FB-58FA1FD3A70C}"/>
              </a:ext>
            </a:extLst>
          </p:cNvPr>
          <p:cNvSpPr>
            <a:spLocks noGrp="1"/>
          </p:cNvSpPr>
          <p:nvPr>
            <p:ph type="dt" sz="half" idx="10"/>
          </p:nvPr>
        </p:nvSpPr>
        <p:spPr/>
        <p:txBody>
          <a:bodyPr/>
          <a:lstStyle/>
          <a:p>
            <a:fld id="{ECD195A8-40CF-BB49-8FB9-4BA352133ACB}" type="datetimeFigureOut">
              <a:rPr lang="en-US" smtClean="0"/>
              <a:t>9/10/25</a:t>
            </a:fld>
            <a:endParaRPr lang="en-US"/>
          </a:p>
        </p:txBody>
      </p:sp>
      <p:sp>
        <p:nvSpPr>
          <p:cNvPr id="6" name="Footer Placeholder 5">
            <a:extLst>
              <a:ext uri="{FF2B5EF4-FFF2-40B4-BE49-F238E27FC236}">
                <a16:creationId xmlns:a16="http://schemas.microsoft.com/office/drawing/2014/main" id="{B72FEF0C-67D7-7D61-70C6-BA40CACEE7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62F25E-FBD2-D1AC-7A74-FBC643C7BDD5}"/>
              </a:ext>
            </a:extLst>
          </p:cNvPr>
          <p:cNvSpPr>
            <a:spLocks noGrp="1"/>
          </p:cNvSpPr>
          <p:nvPr>
            <p:ph type="sldNum" sz="quarter" idx="12"/>
          </p:nvPr>
        </p:nvSpPr>
        <p:spPr/>
        <p:txBody>
          <a:bodyPr/>
          <a:lstStyle/>
          <a:p>
            <a:fld id="{EC68553E-27E2-5847-A819-68AEC74D96BD}" type="slidenum">
              <a:rPr lang="en-US" smtClean="0"/>
              <a:t>‹#›</a:t>
            </a:fld>
            <a:endParaRPr lang="en-US"/>
          </a:p>
        </p:txBody>
      </p:sp>
    </p:spTree>
    <p:extLst>
      <p:ext uri="{BB962C8B-B14F-4D97-AF65-F5344CB8AC3E}">
        <p14:creationId xmlns:p14="http://schemas.microsoft.com/office/powerpoint/2010/main" val="1124908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BDDE2-720E-91AC-32EA-D6251A422AF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7C17C7D-E1DE-3577-0C37-F4153D976F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83479C-0E45-1979-7A9D-D95AFB3378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772345-BC98-4DAF-2776-7328051D4F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D07493-9C20-938D-40CB-8473CE1AB1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700792-1666-560C-396E-4682BD74B1E1}"/>
              </a:ext>
            </a:extLst>
          </p:cNvPr>
          <p:cNvSpPr>
            <a:spLocks noGrp="1"/>
          </p:cNvSpPr>
          <p:nvPr>
            <p:ph type="dt" sz="half" idx="10"/>
          </p:nvPr>
        </p:nvSpPr>
        <p:spPr/>
        <p:txBody>
          <a:bodyPr/>
          <a:lstStyle/>
          <a:p>
            <a:fld id="{ECD195A8-40CF-BB49-8FB9-4BA352133ACB}" type="datetimeFigureOut">
              <a:rPr lang="en-US" smtClean="0"/>
              <a:t>9/10/25</a:t>
            </a:fld>
            <a:endParaRPr lang="en-US"/>
          </a:p>
        </p:txBody>
      </p:sp>
      <p:sp>
        <p:nvSpPr>
          <p:cNvPr id="8" name="Footer Placeholder 7">
            <a:extLst>
              <a:ext uri="{FF2B5EF4-FFF2-40B4-BE49-F238E27FC236}">
                <a16:creationId xmlns:a16="http://schemas.microsoft.com/office/drawing/2014/main" id="{6552C129-2751-9A5F-E2B3-26957D8FC9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C62401-9723-4440-B472-394CF7D23600}"/>
              </a:ext>
            </a:extLst>
          </p:cNvPr>
          <p:cNvSpPr>
            <a:spLocks noGrp="1"/>
          </p:cNvSpPr>
          <p:nvPr>
            <p:ph type="sldNum" sz="quarter" idx="12"/>
          </p:nvPr>
        </p:nvSpPr>
        <p:spPr/>
        <p:txBody>
          <a:bodyPr/>
          <a:lstStyle/>
          <a:p>
            <a:fld id="{EC68553E-27E2-5847-A819-68AEC74D96BD}" type="slidenum">
              <a:rPr lang="en-US" smtClean="0"/>
              <a:t>‹#›</a:t>
            </a:fld>
            <a:endParaRPr lang="en-US"/>
          </a:p>
        </p:txBody>
      </p:sp>
    </p:spTree>
    <p:extLst>
      <p:ext uri="{BB962C8B-B14F-4D97-AF65-F5344CB8AC3E}">
        <p14:creationId xmlns:p14="http://schemas.microsoft.com/office/powerpoint/2010/main" val="698461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59DB9-01A6-90B5-EB76-A87D36C744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D71838D-9E8B-07E4-598E-9FF99F7CB117}"/>
              </a:ext>
            </a:extLst>
          </p:cNvPr>
          <p:cNvSpPr>
            <a:spLocks noGrp="1"/>
          </p:cNvSpPr>
          <p:nvPr>
            <p:ph type="dt" sz="half" idx="10"/>
          </p:nvPr>
        </p:nvSpPr>
        <p:spPr/>
        <p:txBody>
          <a:bodyPr/>
          <a:lstStyle/>
          <a:p>
            <a:fld id="{ECD195A8-40CF-BB49-8FB9-4BA352133ACB}" type="datetimeFigureOut">
              <a:rPr lang="en-US" smtClean="0"/>
              <a:t>9/10/25</a:t>
            </a:fld>
            <a:endParaRPr lang="en-US"/>
          </a:p>
        </p:txBody>
      </p:sp>
      <p:sp>
        <p:nvSpPr>
          <p:cNvPr id="4" name="Footer Placeholder 3">
            <a:extLst>
              <a:ext uri="{FF2B5EF4-FFF2-40B4-BE49-F238E27FC236}">
                <a16:creationId xmlns:a16="http://schemas.microsoft.com/office/drawing/2014/main" id="{42A3098D-9670-37C5-0E33-907CC88C27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B507C0-3FDB-BF76-F6B4-3A35B7164004}"/>
              </a:ext>
            </a:extLst>
          </p:cNvPr>
          <p:cNvSpPr>
            <a:spLocks noGrp="1"/>
          </p:cNvSpPr>
          <p:nvPr>
            <p:ph type="sldNum" sz="quarter" idx="12"/>
          </p:nvPr>
        </p:nvSpPr>
        <p:spPr/>
        <p:txBody>
          <a:bodyPr/>
          <a:lstStyle/>
          <a:p>
            <a:fld id="{EC68553E-27E2-5847-A819-68AEC74D96BD}" type="slidenum">
              <a:rPr lang="en-US" smtClean="0"/>
              <a:t>‹#›</a:t>
            </a:fld>
            <a:endParaRPr lang="en-US"/>
          </a:p>
        </p:txBody>
      </p:sp>
    </p:spTree>
    <p:extLst>
      <p:ext uri="{BB962C8B-B14F-4D97-AF65-F5344CB8AC3E}">
        <p14:creationId xmlns:p14="http://schemas.microsoft.com/office/powerpoint/2010/main" val="3027894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1CCD53-25A1-7399-9228-B33DD38AAEAD}"/>
              </a:ext>
            </a:extLst>
          </p:cNvPr>
          <p:cNvSpPr>
            <a:spLocks noGrp="1"/>
          </p:cNvSpPr>
          <p:nvPr>
            <p:ph type="dt" sz="half" idx="10"/>
          </p:nvPr>
        </p:nvSpPr>
        <p:spPr/>
        <p:txBody>
          <a:bodyPr/>
          <a:lstStyle/>
          <a:p>
            <a:fld id="{ECD195A8-40CF-BB49-8FB9-4BA352133ACB}" type="datetimeFigureOut">
              <a:rPr lang="en-US" smtClean="0"/>
              <a:t>9/10/25</a:t>
            </a:fld>
            <a:endParaRPr lang="en-US"/>
          </a:p>
        </p:txBody>
      </p:sp>
      <p:sp>
        <p:nvSpPr>
          <p:cNvPr id="3" name="Footer Placeholder 2">
            <a:extLst>
              <a:ext uri="{FF2B5EF4-FFF2-40B4-BE49-F238E27FC236}">
                <a16:creationId xmlns:a16="http://schemas.microsoft.com/office/drawing/2014/main" id="{AF66B0D1-1CD0-D09D-3A38-11626C08017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D15D0D-4EA0-A2C5-B987-B72A13BF83F9}"/>
              </a:ext>
            </a:extLst>
          </p:cNvPr>
          <p:cNvSpPr>
            <a:spLocks noGrp="1"/>
          </p:cNvSpPr>
          <p:nvPr>
            <p:ph type="sldNum" sz="quarter" idx="12"/>
          </p:nvPr>
        </p:nvSpPr>
        <p:spPr/>
        <p:txBody>
          <a:bodyPr/>
          <a:lstStyle/>
          <a:p>
            <a:fld id="{EC68553E-27E2-5847-A819-68AEC74D96BD}" type="slidenum">
              <a:rPr lang="en-US" smtClean="0"/>
              <a:t>‹#›</a:t>
            </a:fld>
            <a:endParaRPr lang="en-US"/>
          </a:p>
        </p:txBody>
      </p:sp>
    </p:spTree>
    <p:extLst>
      <p:ext uri="{BB962C8B-B14F-4D97-AF65-F5344CB8AC3E}">
        <p14:creationId xmlns:p14="http://schemas.microsoft.com/office/powerpoint/2010/main" val="268474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111B3-5ED9-2315-4A0C-8959DAE211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DEBA97-2564-6B17-F17A-DC531214FA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63787D1-0F71-F620-82AF-758BC61BDC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3B9E8E-97E6-4BC2-F244-E62C3D7B765B}"/>
              </a:ext>
            </a:extLst>
          </p:cNvPr>
          <p:cNvSpPr>
            <a:spLocks noGrp="1"/>
          </p:cNvSpPr>
          <p:nvPr>
            <p:ph type="dt" sz="half" idx="10"/>
          </p:nvPr>
        </p:nvSpPr>
        <p:spPr/>
        <p:txBody>
          <a:bodyPr/>
          <a:lstStyle/>
          <a:p>
            <a:fld id="{ECD195A8-40CF-BB49-8FB9-4BA352133ACB}" type="datetimeFigureOut">
              <a:rPr lang="en-US" smtClean="0"/>
              <a:t>9/10/25</a:t>
            </a:fld>
            <a:endParaRPr lang="en-US"/>
          </a:p>
        </p:txBody>
      </p:sp>
      <p:sp>
        <p:nvSpPr>
          <p:cNvPr id="6" name="Footer Placeholder 5">
            <a:extLst>
              <a:ext uri="{FF2B5EF4-FFF2-40B4-BE49-F238E27FC236}">
                <a16:creationId xmlns:a16="http://schemas.microsoft.com/office/drawing/2014/main" id="{EC108ADD-FAEE-8D01-85AC-1263D33612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68E71B-D627-41D7-C58D-4FDD1F1E04D8}"/>
              </a:ext>
            </a:extLst>
          </p:cNvPr>
          <p:cNvSpPr>
            <a:spLocks noGrp="1"/>
          </p:cNvSpPr>
          <p:nvPr>
            <p:ph type="sldNum" sz="quarter" idx="12"/>
          </p:nvPr>
        </p:nvSpPr>
        <p:spPr/>
        <p:txBody>
          <a:bodyPr/>
          <a:lstStyle/>
          <a:p>
            <a:fld id="{EC68553E-27E2-5847-A819-68AEC74D96BD}" type="slidenum">
              <a:rPr lang="en-US" smtClean="0"/>
              <a:t>‹#›</a:t>
            </a:fld>
            <a:endParaRPr lang="en-US"/>
          </a:p>
        </p:txBody>
      </p:sp>
    </p:spTree>
    <p:extLst>
      <p:ext uri="{BB962C8B-B14F-4D97-AF65-F5344CB8AC3E}">
        <p14:creationId xmlns:p14="http://schemas.microsoft.com/office/powerpoint/2010/main" val="1391963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2DFB1-271C-0371-EA47-8A5E653036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2A1A33-5A1E-D81D-0B7E-B08D9BAF1D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B90035-3618-4458-6ABB-6D9752224E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BC168F-7569-6D2E-53F2-1379F6ACF62E}"/>
              </a:ext>
            </a:extLst>
          </p:cNvPr>
          <p:cNvSpPr>
            <a:spLocks noGrp="1"/>
          </p:cNvSpPr>
          <p:nvPr>
            <p:ph type="dt" sz="half" idx="10"/>
          </p:nvPr>
        </p:nvSpPr>
        <p:spPr/>
        <p:txBody>
          <a:bodyPr/>
          <a:lstStyle/>
          <a:p>
            <a:fld id="{ECD195A8-40CF-BB49-8FB9-4BA352133ACB}" type="datetimeFigureOut">
              <a:rPr lang="en-US" smtClean="0"/>
              <a:t>9/10/25</a:t>
            </a:fld>
            <a:endParaRPr lang="en-US"/>
          </a:p>
        </p:txBody>
      </p:sp>
      <p:sp>
        <p:nvSpPr>
          <p:cNvPr id="6" name="Footer Placeholder 5">
            <a:extLst>
              <a:ext uri="{FF2B5EF4-FFF2-40B4-BE49-F238E27FC236}">
                <a16:creationId xmlns:a16="http://schemas.microsoft.com/office/drawing/2014/main" id="{BFCED712-C1EB-0855-B4E7-27C7031760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870124-0C64-D009-4BC0-87A87127DAFC}"/>
              </a:ext>
            </a:extLst>
          </p:cNvPr>
          <p:cNvSpPr>
            <a:spLocks noGrp="1"/>
          </p:cNvSpPr>
          <p:nvPr>
            <p:ph type="sldNum" sz="quarter" idx="12"/>
          </p:nvPr>
        </p:nvSpPr>
        <p:spPr/>
        <p:txBody>
          <a:bodyPr/>
          <a:lstStyle/>
          <a:p>
            <a:fld id="{EC68553E-27E2-5847-A819-68AEC74D96BD}" type="slidenum">
              <a:rPr lang="en-US" smtClean="0"/>
              <a:t>‹#›</a:t>
            </a:fld>
            <a:endParaRPr lang="en-US"/>
          </a:p>
        </p:txBody>
      </p:sp>
    </p:spTree>
    <p:extLst>
      <p:ext uri="{BB962C8B-B14F-4D97-AF65-F5344CB8AC3E}">
        <p14:creationId xmlns:p14="http://schemas.microsoft.com/office/powerpoint/2010/main" val="2621448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A1CE3B-420E-30C5-7CAE-98FC90502D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491FB8-469B-BE72-33EB-EC73B5C643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00F709-53D7-8F13-B529-93DB8BA866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CD195A8-40CF-BB49-8FB9-4BA352133ACB}" type="datetimeFigureOut">
              <a:rPr lang="en-US" smtClean="0"/>
              <a:t>9/10/25</a:t>
            </a:fld>
            <a:endParaRPr lang="en-US"/>
          </a:p>
        </p:txBody>
      </p:sp>
      <p:sp>
        <p:nvSpPr>
          <p:cNvPr id="5" name="Footer Placeholder 4">
            <a:extLst>
              <a:ext uri="{FF2B5EF4-FFF2-40B4-BE49-F238E27FC236}">
                <a16:creationId xmlns:a16="http://schemas.microsoft.com/office/drawing/2014/main" id="{06E34FFC-6735-FF6F-6CDB-7884025878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F8A242E-9CAF-E771-0CA0-9F1A59E464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C68553E-27E2-5847-A819-68AEC74D96BD}" type="slidenum">
              <a:rPr lang="en-US" smtClean="0"/>
              <a:t>‹#›</a:t>
            </a:fld>
            <a:endParaRPr lang="en-US"/>
          </a:p>
        </p:txBody>
      </p:sp>
    </p:spTree>
    <p:extLst>
      <p:ext uri="{BB962C8B-B14F-4D97-AF65-F5344CB8AC3E}">
        <p14:creationId xmlns:p14="http://schemas.microsoft.com/office/powerpoint/2010/main" val="2611275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github.com/ORIGINAL-OWNER/ORIGINAL-REPOSITORY.git"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commonmark.org/help/tutoria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swcarpentry.github.io/git-novic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docs.github.com/en/pull-requests/collaborating-with-pull-requests/proposing-changes-to-your-work-with-pull-requests/creating-a-pull-request" TargetMode="External"/><Relationship Id="rId5" Type="http://schemas.openxmlformats.org/officeDocument/2006/relationships/hyperlink" Target="https://docs.github.com/en/pull-requests/collaborating-with-pull-requests/working-with-forks/fork-a-repo" TargetMode="External"/><Relationship Id="rId4" Type="http://schemas.openxmlformats.org/officeDocument/2006/relationships/hyperlink" Target="https://geo-python-site.readthedocs.io/en/2022.0/lessons/L2/intro-to-GitHub.html"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github.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370AD-A6C6-6C89-07DC-6D228DCBE045}"/>
              </a:ext>
            </a:extLst>
          </p:cNvPr>
          <p:cNvSpPr>
            <a:spLocks noGrp="1"/>
          </p:cNvSpPr>
          <p:nvPr>
            <p:ph type="ctrTitle"/>
          </p:nvPr>
        </p:nvSpPr>
        <p:spPr/>
        <p:txBody>
          <a:bodyPr/>
          <a:lstStyle/>
          <a:p>
            <a:r>
              <a:rPr lang="en-US" dirty="0"/>
              <a:t>Version Control with Git</a:t>
            </a:r>
          </a:p>
        </p:txBody>
      </p:sp>
      <p:sp>
        <p:nvSpPr>
          <p:cNvPr id="3" name="Subtitle 2">
            <a:extLst>
              <a:ext uri="{FF2B5EF4-FFF2-40B4-BE49-F238E27FC236}">
                <a16:creationId xmlns:a16="http://schemas.microsoft.com/office/drawing/2014/main" id="{77AE7C91-D6C1-84EA-E552-9B9BF6195F55}"/>
              </a:ext>
            </a:extLst>
          </p:cNvPr>
          <p:cNvSpPr>
            <a:spLocks noGrp="1"/>
          </p:cNvSpPr>
          <p:nvPr>
            <p:ph type="subTitle" idx="1"/>
          </p:nvPr>
        </p:nvSpPr>
        <p:spPr/>
        <p:txBody>
          <a:bodyPr>
            <a:normAutofit lnSpcReduction="10000"/>
          </a:bodyPr>
          <a:lstStyle/>
          <a:p>
            <a:r>
              <a:rPr lang="en-US" dirty="0"/>
              <a:t>PSYC 5P02</a:t>
            </a:r>
          </a:p>
          <a:p>
            <a:r>
              <a:rPr lang="en-US"/>
              <a:t>Programming </a:t>
            </a:r>
            <a:r>
              <a:rPr lang="en-US" dirty="0"/>
              <a:t>for Experimental Psychology</a:t>
            </a:r>
          </a:p>
          <a:p>
            <a:r>
              <a:rPr lang="en-US" dirty="0"/>
              <a:t>Prof. Stephen Emrich</a:t>
            </a:r>
          </a:p>
          <a:p>
            <a:r>
              <a:rPr lang="en-US" dirty="0"/>
              <a:t>Brock University</a:t>
            </a:r>
          </a:p>
          <a:p>
            <a:endParaRPr lang="en-US" dirty="0"/>
          </a:p>
        </p:txBody>
      </p:sp>
    </p:spTree>
    <p:extLst>
      <p:ext uri="{BB962C8B-B14F-4D97-AF65-F5344CB8AC3E}">
        <p14:creationId xmlns:p14="http://schemas.microsoft.com/office/powerpoint/2010/main" val="4030044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D3BA8-EC68-2CA7-9C0B-44C683C6BEED}"/>
              </a:ext>
            </a:extLst>
          </p:cNvPr>
          <p:cNvSpPr>
            <a:spLocks noGrp="1"/>
          </p:cNvSpPr>
          <p:nvPr>
            <p:ph type="title"/>
          </p:nvPr>
        </p:nvSpPr>
        <p:spPr/>
        <p:txBody>
          <a:bodyPr/>
          <a:lstStyle/>
          <a:p>
            <a:r>
              <a:rPr lang="en-US" dirty="0"/>
              <a:t>Tracking changes</a:t>
            </a:r>
          </a:p>
        </p:txBody>
      </p:sp>
      <p:sp>
        <p:nvSpPr>
          <p:cNvPr id="3" name="Content Placeholder 2">
            <a:extLst>
              <a:ext uri="{FF2B5EF4-FFF2-40B4-BE49-F238E27FC236}">
                <a16:creationId xmlns:a16="http://schemas.microsoft.com/office/drawing/2014/main" id="{21C397E2-BB03-223F-1378-943CEEA94A86}"/>
              </a:ext>
            </a:extLst>
          </p:cNvPr>
          <p:cNvSpPr>
            <a:spLocks noGrp="1"/>
          </p:cNvSpPr>
          <p:nvPr>
            <p:ph idx="1"/>
          </p:nvPr>
        </p:nvSpPr>
        <p:spPr/>
        <p:txBody>
          <a:bodyPr>
            <a:normAutofit/>
          </a:bodyPr>
          <a:lstStyle/>
          <a:p>
            <a:r>
              <a:rPr lang="en-US" dirty="0"/>
              <a:t>Start out by making a new </a:t>
            </a:r>
            <a:r>
              <a:rPr lang="en-US" b="1" dirty="0"/>
              <a:t>Markdown</a:t>
            </a:r>
            <a:r>
              <a:rPr lang="en-US" dirty="0"/>
              <a:t> file called </a:t>
            </a:r>
            <a:r>
              <a:rPr lang="en-US" i="1" dirty="0" err="1"/>
              <a:t>guacamole.md</a:t>
            </a:r>
            <a:endParaRPr lang="en-US" i="1" dirty="0"/>
          </a:p>
          <a:p>
            <a:pPr lvl="1"/>
            <a:r>
              <a:rPr lang="en-US" dirty="0"/>
              <a:t>Can use </a:t>
            </a:r>
            <a:r>
              <a:rPr lang="en-US" dirty="0">
                <a:latin typeface="Courier New" panose="02070309020205020404" pitchFamily="49" charset="0"/>
                <a:cs typeface="Courier New" panose="02070309020205020404" pitchFamily="49" charset="0"/>
              </a:rPr>
              <a:t>touch</a:t>
            </a:r>
            <a:r>
              <a:rPr lang="en-US" dirty="0"/>
              <a:t> and then open in </a:t>
            </a:r>
            <a:r>
              <a:rPr lang="en-US" i="1" dirty="0"/>
              <a:t>vi</a:t>
            </a:r>
            <a:r>
              <a:rPr lang="en-US" dirty="0"/>
              <a:t>, or call a text editor like </a:t>
            </a:r>
            <a:r>
              <a:rPr lang="en-US" i="1" dirty="0"/>
              <a:t>Notepad</a:t>
            </a:r>
            <a:r>
              <a:rPr lang="en-US" dirty="0"/>
              <a:t> or </a:t>
            </a:r>
            <a:r>
              <a:rPr lang="en-US" i="1" dirty="0"/>
              <a:t>Sublime</a:t>
            </a:r>
          </a:p>
          <a:p>
            <a:endParaRPr lang="en-US" dirty="0"/>
          </a:p>
          <a:p>
            <a:r>
              <a:rPr lang="en-US" dirty="0"/>
              <a:t>Type the following into the file, then save and exit:</a:t>
            </a:r>
          </a:p>
          <a:p>
            <a:pPr marL="1371600" lvl="3" indent="0">
              <a:buNone/>
            </a:pPr>
            <a:r>
              <a:rPr lang="en-CA" dirty="0"/>
              <a:t># Guacamole</a:t>
            </a:r>
          </a:p>
          <a:p>
            <a:pPr marL="1371600" lvl="3" indent="0">
              <a:buNone/>
            </a:pPr>
            <a:r>
              <a:rPr lang="en-CA" dirty="0"/>
              <a:t>## Ingredients </a:t>
            </a:r>
          </a:p>
          <a:p>
            <a:pPr marL="1371600" lvl="3" indent="0">
              <a:buNone/>
            </a:pPr>
            <a:r>
              <a:rPr lang="en-CA" dirty="0"/>
              <a:t>## Instructions</a:t>
            </a:r>
            <a:endParaRPr lang="en-US" dirty="0"/>
          </a:p>
          <a:p>
            <a:pPr marL="1371600" lvl="3" indent="0">
              <a:buNone/>
            </a:pPr>
            <a:endParaRPr lang="en-US" dirty="0"/>
          </a:p>
          <a:p>
            <a:r>
              <a:rPr lang="en-CA" dirty="0"/>
              <a:t>Let’s check the status of our project and see what we get</a:t>
            </a:r>
          </a:p>
        </p:txBody>
      </p:sp>
    </p:spTree>
    <p:extLst>
      <p:ext uri="{BB962C8B-B14F-4D97-AF65-F5344CB8AC3E}">
        <p14:creationId xmlns:p14="http://schemas.microsoft.com/office/powerpoint/2010/main" val="1121635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598E0-2E72-0793-6605-705FB252E8E2}"/>
              </a:ext>
            </a:extLst>
          </p:cNvPr>
          <p:cNvSpPr>
            <a:spLocks noGrp="1"/>
          </p:cNvSpPr>
          <p:nvPr>
            <p:ph type="title"/>
          </p:nvPr>
        </p:nvSpPr>
        <p:spPr/>
        <p:txBody>
          <a:bodyPr/>
          <a:lstStyle/>
          <a:p>
            <a:r>
              <a:rPr lang="en-US" dirty="0"/>
              <a:t>Tracking changes</a:t>
            </a:r>
          </a:p>
        </p:txBody>
      </p:sp>
      <p:sp>
        <p:nvSpPr>
          <p:cNvPr id="3" name="Content Placeholder 2">
            <a:extLst>
              <a:ext uri="{FF2B5EF4-FFF2-40B4-BE49-F238E27FC236}">
                <a16:creationId xmlns:a16="http://schemas.microsoft.com/office/drawing/2014/main" id="{D8C8486C-EB0D-44B7-FE99-60D12A9A5BB1}"/>
              </a:ext>
            </a:extLst>
          </p:cNvPr>
          <p:cNvSpPr>
            <a:spLocks noGrp="1"/>
          </p:cNvSpPr>
          <p:nvPr>
            <p:ph idx="1"/>
          </p:nvPr>
        </p:nvSpPr>
        <p:spPr/>
        <p:txBody>
          <a:bodyPr>
            <a:normAutofit fontScale="77500" lnSpcReduction="20000"/>
          </a:bodyPr>
          <a:lstStyle/>
          <a:p>
            <a:r>
              <a:rPr lang="en-US" dirty="0"/>
              <a:t>Our new file is not being tracked. We can tell git to track it using </a:t>
            </a:r>
            <a:r>
              <a:rPr lang="en-US" dirty="0">
                <a:latin typeface="Courier New" panose="02070309020205020404" pitchFamily="49" charset="0"/>
                <a:cs typeface="Courier New" panose="02070309020205020404" pitchFamily="49" charset="0"/>
              </a:rPr>
              <a:t>git add</a:t>
            </a:r>
            <a:r>
              <a:rPr lang="en-US" dirty="0"/>
              <a:t>:</a:t>
            </a:r>
          </a:p>
          <a:p>
            <a:endParaRPr lang="en-US" dirty="0"/>
          </a:p>
          <a:p>
            <a:pPr marL="0" indent="0">
              <a:buNone/>
            </a:pPr>
            <a:r>
              <a:rPr lang="en-US" dirty="0"/>
              <a:t>	</a:t>
            </a:r>
            <a:r>
              <a:rPr lang="en-US" dirty="0">
                <a:latin typeface="Courier New" panose="02070309020205020404" pitchFamily="49" charset="0"/>
                <a:cs typeface="Courier New" panose="02070309020205020404" pitchFamily="49" charset="0"/>
              </a:rPr>
              <a:t>$ git add </a:t>
            </a:r>
            <a:r>
              <a:rPr lang="en-US" dirty="0" err="1">
                <a:latin typeface="Courier New" panose="02070309020205020404" pitchFamily="49" charset="0"/>
                <a:cs typeface="Courier New" panose="02070309020205020404" pitchFamily="49" charset="0"/>
              </a:rPr>
              <a:t>guacamole.md</a:t>
            </a:r>
            <a:endParaRPr lang="en-US" dirty="0">
              <a:latin typeface="Courier New" panose="02070309020205020404" pitchFamily="49" charset="0"/>
              <a:cs typeface="Courier New" panose="02070309020205020404" pitchFamily="49" charset="0"/>
            </a:endParaRPr>
          </a:p>
          <a:p>
            <a:pPr marL="0" indent="0">
              <a:buNone/>
            </a:pPr>
            <a:endParaRPr lang="en-US" dirty="0">
              <a:latin typeface="Courier New" panose="02070309020205020404" pitchFamily="49" charset="0"/>
              <a:cs typeface="Courier New" panose="02070309020205020404" pitchFamily="49" charset="0"/>
            </a:endParaRPr>
          </a:p>
          <a:p>
            <a:r>
              <a:rPr lang="en-US" dirty="0">
                <a:cs typeface="Courier New" panose="02070309020205020404" pitchFamily="49" charset="0"/>
              </a:rPr>
              <a:t>Now if we check the status we will see it sees the new file, but that these changes have yet to be committed. That’s because git add only adds them to the </a:t>
            </a:r>
            <a:r>
              <a:rPr lang="en-US" i="1" dirty="0">
                <a:cs typeface="Courier New" panose="02070309020205020404" pitchFamily="49" charset="0"/>
              </a:rPr>
              <a:t>staging area</a:t>
            </a:r>
            <a:r>
              <a:rPr lang="en-US" dirty="0">
                <a:cs typeface="Courier New" panose="02070309020205020404" pitchFamily="49" charset="0"/>
              </a:rPr>
              <a:t>. To actually commit them to the repository, we need to use </a:t>
            </a:r>
            <a:r>
              <a:rPr lang="en-US" dirty="0">
                <a:latin typeface="Courier New" panose="02070309020205020404" pitchFamily="49" charset="0"/>
                <a:cs typeface="Courier New" panose="02070309020205020404" pitchFamily="49" charset="0"/>
              </a:rPr>
              <a:t>$ git commit. </a:t>
            </a:r>
            <a:r>
              <a:rPr lang="en-US" dirty="0">
                <a:cs typeface="Courier New" panose="02070309020205020404" pitchFamily="49" charset="0"/>
              </a:rPr>
              <a:t>We’re also going to add a message describing our changes that we’re committing  using </a:t>
            </a:r>
            <a:r>
              <a:rPr lang="en-US" dirty="0">
                <a:latin typeface="Courier New" panose="02070309020205020404" pitchFamily="49" charset="0"/>
                <a:cs typeface="Courier New" panose="02070309020205020404" pitchFamily="49" charset="0"/>
              </a:rPr>
              <a:t>-m</a:t>
            </a:r>
          </a:p>
          <a:p>
            <a:endParaRPr lang="en-US" dirty="0">
              <a:latin typeface="Courier New" panose="02070309020205020404" pitchFamily="49" charset="0"/>
              <a:cs typeface="Courier New" panose="02070309020205020404" pitchFamily="49" charset="0"/>
            </a:endParaRPr>
          </a:p>
          <a:p>
            <a:pPr marL="457200" lvl="1" indent="0">
              <a:buNone/>
            </a:pPr>
            <a:r>
              <a:rPr lang="en-US" dirty="0">
                <a:latin typeface="Courier New" panose="02070309020205020404" pitchFamily="49" charset="0"/>
                <a:cs typeface="Courier New" panose="02070309020205020404" pitchFamily="49" charset="0"/>
              </a:rPr>
              <a:t>	$ git commit -m “Create initial structure for a Guacamole recipe”</a:t>
            </a:r>
          </a:p>
          <a:p>
            <a:pPr marL="457200" lvl="1" indent="0">
              <a:buNone/>
            </a:pPr>
            <a:endParaRPr lang="en-US" dirty="0">
              <a:latin typeface="Courier New" panose="02070309020205020404" pitchFamily="49" charset="0"/>
              <a:cs typeface="Courier New" panose="02070309020205020404" pitchFamily="49" charset="0"/>
            </a:endParaRPr>
          </a:p>
          <a:p>
            <a:r>
              <a:rPr lang="en-US" dirty="0">
                <a:cs typeface="Courier New" panose="02070309020205020404" pitchFamily="49" charset="0"/>
              </a:rPr>
              <a:t>Let’s check the new status</a:t>
            </a: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65407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B7FA-51EB-B485-D957-FBBCB4106020}"/>
              </a:ext>
            </a:extLst>
          </p:cNvPr>
          <p:cNvSpPr>
            <a:spLocks noGrp="1"/>
          </p:cNvSpPr>
          <p:nvPr>
            <p:ph type="title"/>
          </p:nvPr>
        </p:nvSpPr>
        <p:spPr/>
        <p:txBody>
          <a:bodyPr/>
          <a:lstStyle/>
          <a:p>
            <a:r>
              <a:rPr lang="en-US" dirty="0"/>
              <a:t>Logging and comparing changes</a:t>
            </a:r>
          </a:p>
        </p:txBody>
      </p:sp>
      <p:sp>
        <p:nvSpPr>
          <p:cNvPr id="3" name="Content Placeholder 2">
            <a:extLst>
              <a:ext uri="{FF2B5EF4-FFF2-40B4-BE49-F238E27FC236}">
                <a16:creationId xmlns:a16="http://schemas.microsoft.com/office/drawing/2014/main" id="{CD846E1D-6E14-1B96-666E-E4503E534EEF}"/>
              </a:ext>
            </a:extLst>
          </p:cNvPr>
          <p:cNvSpPr>
            <a:spLocks noGrp="1"/>
          </p:cNvSpPr>
          <p:nvPr>
            <p:ph idx="1"/>
          </p:nvPr>
        </p:nvSpPr>
        <p:spPr/>
        <p:txBody>
          <a:bodyPr>
            <a:normAutofit lnSpcReduction="10000"/>
          </a:bodyPr>
          <a:lstStyle/>
          <a:p>
            <a:r>
              <a:rPr lang="en-US" dirty="0"/>
              <a:t>OK let’s reopen the file, and then change the line “lemon” to ”lime”</a:t>
            </a:r>
          </a:p>
          <a:p>
            <a:endParaRPr lang="en-US" dirty="0"/>
          </a:p>
          <a:p>
            <a:r>
              <a:rPr lang="en-US" dirty="0"/>
              <a:t>You can then compare the new version to the old version using the line </a:t>
            </a:r>
            <a:br>
              <a:rPr lang="en-US" dirty="0"/>
            </a:br>
            <a:r>
              <a:rPr lang="en-US" dirty="0"/>
              <a:t>	</a:t>
            </a:r>
            <a:r>
              <a:rPr lang="en-US" dirty="0">
                <a:latin typeface="Courier New" panose="02070309020205020404" pitchFamily="49" charset="0"/>
                <a:cs typeface="Courier New" panose="02070309020205020404" pitchFamily="49" charset="0"/>
              </a:rPr>
              <a:t>$ git diff</a:t>
            </a:r>
          </a:p>
          <a:p>
            <a:endParaRPr lang="en-US" dirty="0"/>
          </a:p>
          <a:p>
            <a:r>
              <a:rPr lang="en-US" dirty="0"/>
              <a:t>We now need to put it into the “staging area” with </a:t>
            </a:r>
            <a:r>
              <a:rPr lang="en-US" dirty="0">
                <a:latin typeface="Courier New" panose="02070309020205020404" pitchFamily="49" charset="0"/>
                <a:cs typeface="Courier New" panose="02070309020205020404" pitchFamily="49" charset="0"/>
              </a:rPr>
              <a:t>add</a:t>
            </a:r>
          </a:p>
          <a:p>
            <a:pPr lvl="1"/>
            <a:r>
              <a:rPr lang="en-US" dirty="0"/>
              <a:t>Now all the differences won’t be available, unless we compare it to the staging area: </a:t>
            </a:r>
            <a:br>
              <a:rPr lang="en-US" dirty="0"/>
            </a:br>
            <a:r>
              <a:rPr lang="en-US" dirty="0">
                <a:latin typeface="Courier New" panose="02070309020205020404" pitchFamily="49" charset="0"/>
                <a:cs typeface="Courier New" panose="02070309020205020404" pitchFamily="49" charset="0"/>
              </a:rPr>
              <a:t>$ git diff --staged</a:t>
            </a:r>
          </a:p>
        </p:txBody>
      </p:sp>
    </p:spTree>
    <p:extLst>
      <p:ext uri="{BB962C8B-B14F-4D97-AF65-F5344CB8AC3E}">
        <p14:creationId xmlns:p14="http://schemas.microsoft.com/office/powerpoint/2010/main" val="3113694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77CBA-0D16-820C-175B-38499016E071}"/>
              </a:ext>
            </a:extLst>
          </p:cNvPr>
          <p:cNvSpPr>
            <a:spLocks noGrp="1"/>
          </p:cNvSpPr>
          <p:nvPr>
            <p:ph type="title"/>
          </p:nvPr>
        </p:nvSpPr>
        <p:spPr/>
        <p:txBody>
          <a:bodyPr/>
          <a:lstStyle/>
          <a:p>
            <a:r>
              <a:rPr lang="en-US" dirty="0"/>
              <a:t>Logging and comparing changes</a:t>
            </a:r>
          </a:p>
        </p:txBody>
      </p:sp>
      <p:sp>
        <p:nvSpPr>
          <p:cNvPr id="3" name="Content Placeholder 2">
            <a:extLst>
              <a:ext uri="{FF2B5EF4-FFF2-40B4-BE49-F238E27FC236}">
                <a16:creationId xmlns:a16="http://schemas.microsoft.com/office/drawing/2014/main" id="{E5F03235-3A9B-C722-8359-62B583BF7D5A}"/>
              </a:ext>
            </a:extLst>
          </p:cNvPr>
          <p:cNvSpPr>
            <a:spLocks noGrp="1"/>
          </p:cNvSpPr>
          <p:nvPr>
            <p:ph idx="1"/>
          </p:nvPr>
        </p:nvSpPr>
        <p:spPr/>
        <p:txBody>
          <a:bodyPr>
            <a:normAutofit fontScale="77500" lnSpcReduction="20000"/>
          </a:bodyPr>
          <a:lstStyle/>
          <a:p>
            <a:r>
              <a:rPr lang="en-US" dirty="0"/>
              <a:t>OK let’s make the commit, and indicate what we’ve changed, and check the status</a:t>
            </a:r>
          </a:p>
          <a:p>
            <a:endParaRPr lang="en-US" dirty="0"/>
          </a:p>
          <a:p>
            <a:r>
              <a:rPr lang="en-US" dirty="0"/>
              <a:t>Now if we want to see all changes to the file, we can view them via </a:t>
            </a:r>
            <a:br>
              <a:rPr lang="en-US" dirty="0"/>
            </a:br>
            <a:r>
              <a:rPr lang="en-US" dirty="0"/>
              <a:t>	</a:t>
            </a:r>
            <a:br>
              <a:rPr lang="en-US" dirty="0"/>
            </a:br>
            <a:r>
              <a:rPr lang="en-US" dirty="0"/>
              <a:t>	</a:t>
            </a:r>
            <a:r>
              <a:rPr lang="en-US" dirty="0">
                <a:latin typeface="Courier New" panose="02070309020205020404" pitchFamily="49" charset="0"/>
                <a:cs typeface="Courier New" panose="02070309020205020404" pitchFamily="49" charset="0"/>
              </a:rPr>
              <a:t>$ git log</a:t>
            </a:r>
          </a:p>
          <a:p>
            <a:endParaRPr lang="en-US" dirty="0"/>
          </a:p>
          <a:p>
            <a:r>
              <a:rPr lang="en-US" dirty="0"/>
              <a:t>The  </a:t>
            </a:r>
            <a:r>
              <a:rPr lang="en-US" dirty="0">
                <a:latin typeface="Courier New" panose="02070309020205020404" pitchFamily="49" charset="0"/>
                <a:cs typeface="Courier New" panose="02070309020205020404" pitchFamily="49" charset="0"/>
              </a:rPr>
              <a:t>--color-words </a:t>
            </a:r>
            <a:r>
              <a:rPr lang="en-US" dirty="0"/>
              <a:t>option will compare word-by-word rather than line-by-line</a:t>
            </a:r>
          </a:p>
          <a:p>
            <a:endParaRPr lang="en-US" dirty="0"/>
          </a:p>
          <a:p>
            <a:r>
              <a:rPr lang="en-US" dirty="0"/>
              <a:t>The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oneline</a:t>
            </a:r>
            <a:r>
              <a:rPr lang="en-US" dirty="0">
                <a:latin typeface="Courier New" panose="02070309020205020404" pitchFamily="49" charset="0"/>
                <a:cs typeface="Courier New" panose="02070309020205020404" pitchFamily="49" charset="0"/>
              </a:rPr>
              <a:t> </a:t>
            </a:r>
            <a:r>
              <a:rPr lang="en-US" dirty="0"/>
              <a:t>option will give a more simplistic breakdown</a:t>
            </a:r>
          </a:p>
          <a:p>
            <a:r>
              <a:rPr lang="en-US" dirty="0"/>
              <a:t>Can also use the </a:t>
            </a:r>
            <a:r>
              <a:rPr lang="en-US" dirty="0">
                <a:latin typeface="Courier New" panose="02070309020205020404" pitchFamily="49" charset="0"/>
                <a:cs typeface="Courier New" panose="02070309020205020404" pitchFamily="49" charset="0"/>
              </a:rPr>
              <a:t>--graph option</a:t>
            </a:r>
          </a:p>
          <a:p>
            <a:endParaRPr lang="en-US" dirty="0">
              <a:latin typeface="Courier New" panose="02070309020205020404" pitchFamily="49" charset="0"/>
              <a:cs typeface="Courier New" panose="02070309020205020404" pitchFamily="49" charset="0"/>
            </a:endParaRPr>
          </a:p>
          <a:p>
            <a:r>
              <a:rPr lang="en-US" b="1" dirty="0">
                <a:cs typeface="Courier New" panose="02070309020205020404" pitchFamily="49" charset="0"/>
              </a:rPr>
              <a:t>Exercise: try committing an empty folder. Then try it after adding some files</a:t>
            </a:r>
          </a:p>
        </p:txBody>
      </p:sp>
    </p:spTree>
    <p:extLst>
      <p:ext uri="{BB962C8B-B14F-4D97-AF65-F5344CB8AC3E}">
        <p14:creationId xmlns:p14="http://schemas.microsoft.com/office/powerpoint/2010/main" val="1749023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B5A02-F6F1-5196-73A2-C1ACD7B42E97}"/>
              </a:ext>
            </a:extLst>
          </p:cNvPr>
          <p:cNvSpPr>
            <a:spLocks noGrp="1"/>
          </p:cNvSpPr>
          <p:nvPr>
            <p:ph type="title"/>
          </p:nvPr>
        </p:nvSpPr>
        <p:spPr/>
        <p:txBody>
          <a:bodyPr/>
          <a:lstStyle/>
          <a:p>
            <a:r>
              <a:rPr lang="en-US" dirty="0"/>
              <a:t>Exploring history</a:t>
            </a:r>
          </a:p>
        </p:txBody>
      </p:sp>
      <p:sp>
        <p:nvSpPr>
          <p:cNvPr id="3" name="Content Placeholder 2">
            <a:extLst>
              <a:ext uri="{FF2B5EF4-FFF2-40B4-BE49-F238E27FC236}">
                <a16:creationId xmlns:a16="http://schemas.microsoft.com/office/drawing/2014/main" id="{6067E150-DEA3-06AE-4715-E750367719AA}"/>
              </a:ext>
            </a:extLst>
          </p:cNvPr>
          <p:cNvSpPr>
            <a:spLocks noGrp="1"/>
          </p:cNvSpPr>
          <p:nvPr>
            <p:ph idx="1"/>
          </p:nvPr>
        </p:nvSpPr>
        <p:spPr/>
        <p:txBody>
          <a:bodyPr>
            <a:normAutofit fontScale="70000" lnSpcReduction="20000"/>
          </a:bodyPr>
          <a:lstStyle/>
          <a:p>
            <a:r>
              <a:rPr lang="en-US" dirty="0"/>
              <a:t>Make a small change to the end of the recipe file. Assume this change is junk and you’re not going to want to keep this change ultimately. </a:t>
            </a:r>
          </a:p>
          <a:p>
            <a:endParaRPr lang="en-US" dirty="0"/>
          </a:p>
          <a:p>
            <a:r>
              <a:rPr lang="en-US" dirty="0"/>
              <a:t>Using $ git diff always compares the current working version to the most recently committed version (the HEAD). In that way </a:t>
            </a:r>
            <a:r>
              <a:rPr lang="en-US" dirty="0">
                <a:latin typeface="Courier New" panose="02070309020205020404" pitchFamily="49" charset="0"/>
                <a:cs typeface="Courier New" panose="02070309020205020404" pitchFamily="49" charset="0"/>
              </a:rPr>
              <a:t>$git diff filename </a:t>
            </a:r>
            <a:r>
              <a:rPr lang="en-US" dirty="0"/>
              <a:t>is the same as </a:t>
            </a:r>
            <a:r>
              <a:rPr lang="en-US" dirty="0">
                <a:latin typeface="Courier New" panose="02070309020205020404" pitchFamily="49" charset="0"/>
                <a:cs typeface="Courier New" panose="02070309020205020404" pitchFamily="49" charset="0"/>
              </a:rPr>
              <a:t>$git diff HEAD filename</a:t>
            </a:r>
          </a:p>
          <a:p>
            <a:endParaRPr lang="en-US" dirty="0">
              <a:latin typeface="Courier New" panose="02070309020205020404" pitchFamily="49" charset="0"/>
              <a:cs typeface="Courier New" panose="02070309020205020404" pitchFamily="49" charset="0"/>
            </a:endParaRPr>
          </a:p>
          <a:p>
            <a:r>
              <a:rPr lang="en-US" dirty="0">
                <a:cs typeface="Courier New" panose="02070309020205020404" pitchFamily="49" charset="0"/>
              </a:rPr>
              <a:t>You can compare it to even older versions by indicating how many levels below the head to compare by adding the tilde ~ and a number: </a:t>
            </a:r>
            <a:br>
              <a:rPr lang="en-US" dirty="0">
                <a:cs typeface="Courier New" panose="02070309020205020404" pitchFamily="49" charset="0"/>
              </a:rPr>
            </a:br>
            <a:br>
              <a:rPr lang="en-US" dirty="0">
                <a:cs typeface="Courier New" panose="02070309020205020404" pitchFamily="49" charset="0"/>
              </a:rPr>
            </a:br>
            <a:r>
              <a:rPr lang="en-US" dirty="0">
                <a:cs typeface="Courier New" panose="02070309020205020404" pitchFamily="49" charset="0"/>
              </a:rPr>
              <a:t>	</a:t>
            </a:r>
            <a:r>
              <a:rPr lang="en-US" dirty="0">
                <a:latin typeface="Courier New" panose="02070309020205020404" pitchFamily="49" charset="0"/>
                <a:cs typeface="Courier New" panose="02070309020205020404" pitchFamily="49" charset="0"/>
              </a:rPr>
              <a:t>$ git diff HEAD~2 filename</a:t>
            </a:r>
          </a:p>
          <a:p>
            <a:endParaRPr lang="en-US" dirty="0">
              <a:cs typeface="Courier New" panose="02070309020205020404" pitchFamily="49" charset="0"/>
            </a:endParaRPr>
          </a:p>
          <a:p>
            <a:r>
              <a:rPr lang="en-US" dirty="0">
                <a:cs typeface="Courier New" panose="02070309020205020404" pitchFamily="49" charset="0"/>
              </a:rPr>
              <a:t>You can also compare using the first few characters of the unique identifier obtained through the log: </a:t>
            </a:r>
            <a:br>
              <a:rPr lang="en-US" dirty="0">
                <a:cs typeface="Courier New" panose="02070309020205020404" pitchFamily="49" charset="0"/>
              </a:rPr>
            </a:br>
            <a:br>
              <a:rPr lang="en-US" dirty="0">
                <a:cs typeface="Courier New" panose="02070309020205020404" pitchFamily="49" charset="0"/>
              </a:rPr>
            </a:br>
            <a:r>
              <a:rPr lang="en-US" dirty="0">
                <a:cs typeface="Courier New" panose="02070309020205020404" pitchFamily="49" charset="0"/>
              </a:rPr>
              <a:t>	</a:t>
            </a:r>
            <a:r>
              <a:rPr lang="en-US" dirty="0">
                <a:latin typeface="Courier New" panose="02070309020205020404" pitchFamily="49" charset="0"/>
                <a:cs typeface="Courier New" panose="02070309020205020404" pitchFamily="49" charset="0"/>
              </a:rPr>
              <a:t>$ git diff f22b25e </a:t>
            </a:r>
            <a:r>
              <a:rPr lang="en-US" dirty="0" err="1">
                <a:latin typeface="Courier New" panose="02070309020205020404" pitchFamily="49" charset="0"/>
                <a:cs typeface="Courier New" panose="02070309020205020404" pitchFamily="49" charset="0"/>
              </a:rPr>
              <a:t>guacamole.md</a:t>
            </a:r>
            <a:endParaRPr lang="en-US" dirty="0">
              <a:latin typeface="Courier New" panose="02070309020205020404" pitchFamily="49" charset="0"/>
              <a:cs typeface="Courier New" panose="02070309020205020404" pitchFamily="49" charset="0"/>
            </a:endParaRPr>
          </a:p>
          <a:p>
            <a:endParaRPr lang="en-US" dirty="0">
              <a:cs typeface="Courier New" panose="02070309020205020404" pitchFamily="49" charset="0"/>
            </a:endParaRPr>
          </a:p>
        </p:txBody>
      </p:sp>
    </p:spTree>
    <p:extLst>
      <p:ext uri="{BB962C8B-B14F-4D97-AF65-F5344CB8AC3E}">
        <p14:creationId xmlns:p14="http://schemas.microsoft.com/office/powerpoint/2010/main" val="395868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AE649-C3CB-2B13-7CC1-BF6F979EABAD}"/>
              </a:ext>
            </a:extLst>
          </p:cNvPr>
          <p:cNvSpPr>
            <a:spLocks noGrp="1"/>
          </p:cNvSpPr>
          <p:nvPr>
            <p:ph type="title"/>
          </p:nvPr>
        </p:nvSpPr>
        <p:spPr/>
        <p:txBody>
          <a:bodyPr/>
          <a:lstStyle/>
          <a:p>
            <a:r>
              <a:rPr lang="en-US" dirty="0"/>
              <a:t>Restoring files</a:t>
            </a:r>
          </a:p>
        </p:txBody>
      </p:sp>
      <p:sp>
        <p:nvSpPr>
          <p:cNvPr id="3" name="Content Placeholder 2">
            <a:extLst>
              <a:ext uri="{FF2B5EF4-FFF2-40B4-BE49-F238E27FC236}">
                <a16:creationId xmlns:a16="http://schemas.microsoft.com/office/drawing/2014/main" id="{29FBED58-E4A5-E33B-1F63-290611AD0DDD}"/>
              </a:ext>
            </a:extLst>
          </p:cNvPr>
          <p:cNvSpPr>
            <a:spLocks noGrp="1"/>
          </p:cNvSpPr>
          <p:nvPr>
            <p:ph idx="1"/>
          </p:nvPr>
        </p:nvSpPr>
        <p:spPr/>
        <p:txBody>
          <a:bodyPr>
            <a:normAutofit fontScale="85000" lnSpcReduction="10000"/>
          </a:bodyPr>
          <a:lstStyle/>
          <a:p>
            <a:r>
              <a:rPr lang="en-US" dirty="0"/>
              <a:t>OK so before you committed your change, let’s say you want to restore your file to </a:t>
            </a:r>
            <a:r>
              <a:rPr lang="en-US" i="1" dirty="0"/>
              <a:t>before </a:t>
            </a:r>
            <a:r>
              <a:rPr lang="en-US" dirty="0"/>
              <a:t> you added the junk to it. You can simply use the restore command:</a:t>
            </a:r>
            <a:br>
              <a:rPr lang="en-US" dirty="0"/>
            </a:br>
            <a:br>
              <a:rPr lang="en-US" dirty="0"/>
            </a:br>
            <a:r>
              <a:rPr lang="en-US" dirty="0"/>
              <a:t>	</a:t>
            </a:r>
            <a:r>
              <a:rPr lang="en-US" dirty="0">
                <a:latin typeface="Courier New" panose="02070309020205020404" pitchFamily="49" charset="0"/>
                <a:cs typeface="Courier New" panose="02070309020205020404" pitchFamily="49" charset="0"/>
              </a:rPr>
              <a:t>$ git restore </a:t>
            </a:r>
            <a:r>
              <a:rPr lang="en-US" dirty="0" err="1">
                <a:latin typeface="Courier New" panose="02070309020205020404" pitchFamily="49" charset="0"/>
                <a:cs typeface="Courier New" panose="02070309020205020404" pitchFamily="49" charset="0"/>
              </a:rPr>
              <a:t>guacamole.md</a:t>
            </a:r>
            <a:endParaRPr lang="en-US" dirty="0">
              <a:latin typeface="Courier New" panose="02070309020205020404" pitchFamily="49" charset="0"/>
              <a:cs typeface="Courier New" panose="02070309020205020404" pitchFamily="49" charset="0"/>
            </a:endParaRPr>
          </a:p>
          <a:p>
            <a:endParaRPr lang="en-US" dirty="0"/>
          </a:p>
          <a:p>
            <a:r>
              <a:rPr lang="en-US" dirty="0"/>
              <a:t>By default it restores to the file to the most recent version (the </a:t>
            </a:r>
            <a:r>
              <a:rPr lang="en-US" b="1" dirty="0">
                <a:latin typeface="Courier New" panose="02070309020205020404" pitchFamily="49" charset="0"/>
                <a:cs typeface="Courier New" panose="02070309020205020404" pitchFamily="49" charset="0"/>
              </a:rPr>
              <a:t>HEAD</a:t>
            </a:r>
            <a:r>
              <a:rPr lang="en-US" dirty="0"/>
              <a:t>). You can specify a version to restore to using the -s option:</a:t>
            </a:r>
            <a:br>
              <a:rPr lang="en-US" dirty="0"/>
            </a:br>
            <a:br>
              <a:rPr lang="en-US" dirty="0"/>
            </a:br>
            <a:r>
              <a:rPr lang="en-US" dirty="0"/>
              <a:t>	</a:t>
            </a:r>
            <a:r>
              <a:rPr lang="en-US" dirty="0">
                <a:latin typeface="Courier New" panose="02070309020205020404" pitchFamily="49" charset="0"/>
                <a:cs typeface="Courier New" panose="02070309020205020404" pitchFamily="49" charset="0"/>
              </a:rPr>
              <a:t>$</a:t>
            </a:r>
            <a:r>
              <a:rPr lang="en-US" dirty="0"/>
              <a:t> </a:t>
            </a:r>
            <a:r>
              <a:rPr lang="en-US" dirty="0">
                <a:latin typeface="Courier New" panose="02070309020205020404" pitchFamily="49" charset="0"/>
                <a:cs typeface="Courier New" panose="02070309020205020404" pitchFamily="49" charset="0"/>
              </a:rPr>
              <a:t>git restore -s f22b25e </a:t>
            </a:r>
            <a:r>
              <a:rPr lang="en-US" dirty="0" err="1">
                <a:latin typeface="Courier New" panose="02070309020205020404" pitchFamily="49" charset="0"/>
                <a:cs typeface="Courier New" panose="02070309020205020404" pitchFamily="49" charset="0"/>
              </a:rPr>
              <a:t>guacamole.md</a:t>
            </a: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a:p>
            <a:r>
              <a:rPr lang="en-US" dirty="0"/>
              <a:t>Note that restoring it is not the same thing as committing it. If you restore to say </a:t>
            </a:r>
            <a:r>
              <a:rPr lang="en-US" b="1" dirty="0">
                <a:latin typeface="Courier New" panose="02070309020205020404" pitchFamily="49" charset="0"/>
                <a:cs typeface="Courier New" panose="02070309020205020404" pitchFamily="49" charset="0"/>
              </a:rPr>
              <a:t>HEAD~2</a:t>
            </a:r>
            <a:r>
              <a:rPr lang="en-US" dirty="0"/>
              <a:t>, the </a:t>
            </a:r>
            <a:r>
              <a:rPr lang="en-US" b="1" dirty="0">
                <a:latin typeface="Courier New" panose="02070309020205020404" pitchFamily="49" charset="0"/>
                <a:cs typeface="Courier New" panose="02070309020205020404" pitchFamily="49" charset="0"/>
              </a:rPr>
              <a:t>HEAD</a:t>
            </a:r>
            <a:r>
              <a:rPr lang="en-US" dirty="0"/>
              <a:t> will still be the most recently committed version</a:t>
            </a:r>
          </a:p>
        </p:txBody>
      </p:sp>
    </p:spTree>
    <p:extLst>
      <p:ext uri="{BB962C8B-B14F-4D97-AF65-F5344CB8AC3E}">
        <p14:creationId xmlns:p14="http://schemas.microsoft.com/office/powerpoint/2010/main" val="3954857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96238-3758-BA40-8545-4A689579436D}"/>
              </a:ext>
            </a:extLst>
          </p:cNvPr>
          <p:cNvSpPr>
            <a:spLocks noGrp="1"/>
          </p:cNvSpPr>
          <p:nvPr>
            <p:ph type="title"/>
          </p:nvPr>
        </p:nvSpPr>
        <p:spPr/>
        <p:txBody>
          <a:bodyPr/>
          <a:lstStyle/>
          <a:p>
            <a:r>
              <a:rPr lang="en-US" dirty="0"/>
              <a:t>Ignoring files</a:t>
            </a:r>
          </a:p>
        </p:txBody>
      </p:sp>
      <p:sp>
        <p:nvSpPr>
          <p:cNvPr id="3" name="Content Placeholder 2">
            <a:extLst>
              <a:ext uri="{FF2B5EF4-FFF2-40B4-BE49-F238E27FC236}">
                <a16:creationId xmlns:a16="http://schemas.microsoft.com/office/drawing/2014/main" id="{B2C5CCCA-EB82-B340-8A5F-33C3A0F7F083}"/>
              </a:ext>
            </a:extLst>
          </p:cNvPr>
          <p:cNvSpPr>
            <a:spLocks noGrp="1"/>
          </p:cNvSpPr>
          <p:nvPr>
            <p:ph idx="1"/>
          </p:nvPr>
        </p:nvSpPr>
        <p:spPr/>
        <p:txBody>
          <a:bodyPr/>
          <a:lstStyle/>
          <a:p>
            <a:r>
              <a:rPr lang="en-US" dirty="0"/>
              <a:t>You can make a list of files that you don’t want tracked by git using a hidden file </a:t>
            </a:r>
            <a:r>
              <a:rPr lang="en-US" i="1"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gitignore</a:t>
            </a:r>
            <a:endParaRPr lang="en-US" dirty="0">
              <a:latin typeface="Courier New" panose="02070309020205020404" pitchFamily="49" charset="0"/>
              <a:cs typeface="Courier New" panose="02070309020205020404" pitchFamily="49" charset="0"/>
            </a:endParaRPr>
          </a:p>
          <a:p>
            <a:endParaRPr lang="en-US" dirty="0"/>
          </a:p>
          <a:p>
            <a:r>
              <a:rPr lang="en-US" dirty="0"/>
              <a:t>You must add and commit the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gitignore</a:t>
            </a:r>
            <a:r>
              <a:rPr lang="en-US" dirty="0">
                <a:latin typeface="Courier New" panose="02070309020205020404" pitchFamily="49" charset="0"/>
                <a:cs typeface="Courier New" panose="02070309020205020404" pitchFamily="49" charset="0"/>
              </a:rPr>
              <a:t> </a:t>
            </a:r>
            <a:r>
              <a:rPr lang="en-US" dirty="0"/>
              <a:t>file for it to ignore those files</a:t>
            </a:r>
          </a:p>
          <a:p>
            <a:endParaRPr lang="en-US" dirty="0"/>
          </a:p>
          <a:p>
            <a:r>
              <a:rPr lang="en-US" b="1" dirty="0"/>
              <a:t>Exercise: </a:t>
            </a:r>
            <a:r>
              <a:rPr lang="en-US" dirty="0"/>
              <a:t>use </a:t>
            </a:r>
            <a:r>
              <a:rPr lang="en-US" i="1" dirty="0"/>
              <a:t>touch</a:t>
            </a:r>
            <a:r>
              <a:rPr lang="en-US" dirty="0"/>
              <a:t> to make some dummy files and a directory and create a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gitignore</a:t>
            </a:r>
            <a:r>
              <a:rPr lang="en-US" dirty="0">
                <a:latin typeface="Courier New" panose="02070309020205020404" pitchFamily="49" charset="0"/>
                <a:cs typeface="Courier New" panose="02070309020205020404" pitchFamily="49" charset="0"/>
              </a:rPr>
              <a:t> </a:t>
            </a:r>
            <a:r>
              <a:rPr lang="en-US" dirty="0"/>
              <a:t>file to ignore those files</a:t>
            </a:r>
            <a:endParaRPr lang="en-US" b="1" dirty="0"/>
          </a:p>
        </p:txBody>
      </p:sp>
    </p:spTree>
    <p:extLst>
      <p:ext uri="{BB962C8B-B14F-4D97-AF65-F5344CB8AC3E}">
        <p14:creationId xmlns:p14="http://schemas.microsoft.com/office/powerpoint/2010/main" val="1887481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7AAE3-2A5A-B791-37C4-D60AA9A8CC38}"/>
              </a:ext>
            </a:extLst>
          </p:cNvPr>
          <p:cNvSpPr>
            <a:spLocks noGrp="1"/>
          </p:cNvSpPr>
          <p:nvPr>
            <p:ph type="title"/>
          </p:nvPr>
        </p:nvSpPr>
        <p:spPr/>
        <p:txBody>
          <a:bodyPr/>
          <a:lstStyle/>
          <a:p>
            <a:r>
              <a:rPr lang="en-US" dirty="0" err="1"/>
              <a:t>Github</a:t>
            </a:r>
            <a:endParaRPr lang="en-US" dirty="0"/>
          </a:p>
        </p:txBody>
      </p:sp>
      <p:sp>
        <p:nvSpPr>
          <p:cNvPr id="3" name="Content Placeholder 2">
            <a:extLst>
              <a:ext uri="{FF2B5EF4-FFF2-40B4-BE49-F238E27FC236}">
                <a16:creationId xmlns:a16="http://schemas.microsoft.com/office/drawing/2014/main" id="{8E0C0DE9-AE37-FA8C-F491-35CE8CE96A08}"/>
              </a:ext>
            </a:extLst>
          </p:cNvPr>
          <p:cNvSpPr>
            <a:spLocks noGrp="1"/>
          </p:cNvSpPr>
          <p:nvPr>
            <p:ph idx="1"/>
          </p:nvPr>
        </p:nvSpPr>
        <p:spPr>
          <a:xfrm>
            <a:off x="838200" y="1825625"/>
            <a:ext cx="10515600" cy="3022146"/>
          </a:xfrm>
        </p:spPr>
        <p:txBody>
          <a:bodyPr>
            <a:normAutofit fontScale="85000" lnSpcReduction="10000"/>
          </a:bodyPr>
          <a:lstStyle/>
          <a:p>
            <a:r>
              <a:rPr lang="en-US" dirty="0"/>
              <a:t>Version control works best when you can sync it to the cloud allowing both a backup of your files/history as well as enabling the ability to collaborate</a:t>
            </a:r>
          </a:p>
          <a:p>
            <a:endParaRPr lang="en-US" dirty="0"/>
          </a:p>
          <a:p>
            <a:r>
              <a:rPr lang="en-US" dirty="0"/>
              <a:t>Different hosting services will work, but </a:t>
            </a:r>
            <a:r>
              <a:rPr lang="en-US" dirty="0" err="1"/>
              <a:t>Github</a:t>
            </a:r>
            <a:r>
              <a:rPr lang="en-US" dirty="0"/>
              <a:t> is the most popular</a:t>
            </a:r>
          </a:p>
          <a:p>
            <a:endParaRPr lang="en-US" dirty="0"/>
          </a:p>
          <a:p>
            <a:pPr marL="514350" indent="-514350">
              <a:buFont typeface="+mj-lt"/>
              <a:buAutoNum type="arabicPeriod"/>
            </a:pPr>
            <a:r>
              <a:rPr lang="en-US" sz="3000" b="1" dirty="0"/>
              <a:t>Create a remote repository </a:t>
            </a:r>
            <a:br>
              <a:rPr lang="en-US" sz="3000" b="1" dirty="0"/>
            </a:br>
            <a:endParaRPr lang="en-US" sz="3000" b="1" dirty="0"/>
          </a:p>
          <a:p>
            <a:pPr lvl="1"/>
            <a:r>
              <a:rPr lang="en-US" dirty="0"/>
              <a:t>Use the same name as your local commit project (i.e., recipes)</a:t>
            </a:r>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p:txBody>
      </p:sp>
      <p:pic>
        <p:nvPicPr>
          <p:cNvPr id="1026" name="Picture 2" descr="The first step in creating a repository on GitHub: clicking the &quot;create new&quot; button">
            <a:extLst>
              <a:ext uri="{FF2B5EF4-FFF2-40B4-BE49-F238E27FC236}">
                <a16:creationId xmlns:a16="http://schemas.microsoft.com/office/drawing/2014/main" id="{818C7B02-1EDD-7CBD-391C-688810A8AE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3807" y="5033735"/>
            <a:ext cx="7861300" cy="1231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8281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DBFED-AE59-8974-3FE1-959BE0C6FB8B}"/>
              </a:ext>
            </a:extLst>
          </p:cNvPr>
          <p:cNvSpPr>
            <a:spLocks noGrp="1"/>
          </p:cNvSpPr>
          <p:nvPr>
            <p:ph type="title"/>
          </p:nvPr>
        </p:nvSpPr>
        <p:spPr/>
        <p:txBody>
          <a:bodyPr/>
          <a:lstStyle/>
          <a:p>
            <a:r>
              <a:rPr lang="en-US" dirty="0" err="1"/>
              <a:t>Github</a:t>
            </a:r>
            <a:endParaRPr lang="en-US" dirty="0"/>
          </a:p>
        </p:txBody>
      </p:sp>
      <p:sp>
        <p:nvSpPr>
          <p:cNvPr id="3" name="Content Placeholder 2">
            <a:extLst>
              <a:ext uri="{FF2B5EF4-FFF2-40B4-BE49-F238E27FC236}">
                <a16:creationId xmlns:a16="http://schemas.microsoft.com/office/drawing/2014/main" id="{3DD6351F-634C-EEC3-9FD7-E356158ACC15}"/>
              </a:ext>
            </a:extLst>
          </p:cNvPr>
          <p:cNvSpPr>
            <a:spLocks noGrp="1"/>
          </p:cNvSpPr>
          <p:nvPr>
            <p:ph idx="1"/>
          </p:nvPr>
        </p:nvSpPr>
        <p:spPr/>
        <p:txBody>
          <a:bodyPr>
            <a:normAutofit fontScale="85000" lnSpcReduction="20000"/>
          </a:bodyPr>
          <a:lstStyle/>
          <a:p>
            <a:r>
              <a:rPr lang="en-US" dirty="0"/>
              <a:t>The repository must be empty, so be sure not to include the README file at this point</a:t>
            </a:r>
          </a:p>
          <a:p>
            <a:endParaRPr lang="en-US" dirty="0"/>
          </a:p>
          <a:p>
            <a:pPr marL="514350" indent="-514350">
              <a:buFont typeface="+mj-lt"/>
              <a:buAutoNum type="arabicPeriod" startAt="2"/>
            </a:pPr>
            <a:r>
              <a:rPr lang="en-US" b="1" dirty="0"/>
              <a:t>Connect your local repository to </a:t>
            </a:r>
            <a:r>
              <a:rPr lang="en-US" b="1" dirty="0" err="1"/>
              <a:t>github</a:t>
            </a:r>
            <a:r>
              <a:rPr lang="en-US" b="1" dirty="0"/>
              <a:t>:</a:t>
            </a:r>
          </a:p>
          <a:p>
            <a:pPr marL="0" indent="0">
              <a:buNone/>
            </a:pPr>
            <a:endParaRPr lang="en-US" dirty="0"/>
          </a:p>
          <a:p>
            <a:r>
              <a:rPr lang="en-US" dirty="0"/>
              <a:t>We’re going to use SSH to do this, so we’ll need to set up your SSH</a:t>
            </a:r>
          </a:p>
          <a:p>
            <a:endParaRPr lang="en-US" dirty="0"/>
          </a:p>
          <a:p>
            <a:r>
              <a:rPr lang="en-US" dirty="0"/>
              <a:t>You will need to create a SSH key pair (like a lock and key to identify you as the user accessing it)</a:t>
            </a:r>
          </a:p>
          <a:p>
            <a:endParaRPr lang="en-US" dirty="0"/>
          </a:p>
          <a:p>
            <a:r>
              <a:rPr lang="en-US" dirty="0"/>
              <a:t>If it exists it will be under ~/.ssh as either </a:t>
            </a:r>
            <a:r>
              <a:rPr lang="en-CA" dirty="0"/>
              <a:t>id_ed25519/id_ed25519.pub or </a:t>
            </a:r>
            <a:r>
              <a:rPr lang="en-CA" dirty="0" err="1"/>
              <a:t>id_rsa</a:t>
            </a:r>
            <a:r>
              <a:rPr lang="en-CA" dirty="0"/>
              <a:t>/</a:t>
            </a:r>
            <a:r>
              <a:rPr lang="en-CA" dirty="0" err="1"/>
              <a:t>id_rsa.pub</a:t>
            </a:r>
            <a:endParaRPr lang="en-US" dirty="0"/>
          </a:p>
        </p:txBody>
      </p:sp>
    </p:spTree>
    <p:extLst>
      <p:ext uri="{BB962C8B-B14F-4D97-AF65-F5344CB8AC3E}">
        <p14:creationId xmlns:p14="http://schemas.microsoft.com/office/powerpoint/2010/main" val="3608232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793D4-90C1-A86A-05AD-68BD90076B38}"/>
              </a:ext>
            </a:extLst>
          </p:cNvPr>
          <p:cNvSpPr>
            <a:spLocks noGrp="1"/>
          </p:cNvSpPr>
          <p:nvPr>
            <p:ph type="title"/>
          </p:nvPr>
        </p:nvSpPr>
        <p:spPr/>
        <p:txBody>
          <a:bodyPr/>
          <a:lstStyle/>
          <a:p>
            <a:r>
              <a:rPr lang="en-US" dirty="0" err="1"/>
              <a:t>Github</a:t>
            </a:r>
            <a:r>
              <a:rPr lang="en-US" dirty="0"/>
              <a:t>/ssh</a:t>
            </a:r>
          </a:p>
        </p:txBody>
      </p:sp>
      <p:sp>
        <p:nvSpPr>
          <p:cNvPr id="3" name="Content Placeholder 2">
            <a:extLst>
              <a:ext uri="{FF2B5EF4-FFF2-40B4-BE49-F238E27FC236}">
                <a16:creationId xmlns:a16="http://schemas.microsoft.com/office/drawing/2014/main" id="{1BED7DC0-3ADB-9FB1-81CB-6A0034F15B6A}"/>
              </a:ext>
            </a:extLst>
          </p:cNvPr>
          <p:cNvSpPr>
            <a:spLocks noGrp="1"/>
          </p:cNvSpPr>
          <p:nvPr>
            <p:ph idx="1"/>
          </p:nvPr>
        </p:nvSpPr>
        <p:spPr/>
        <p:txBody>
          <a:bodyPr>
            <a:normAutofit lnSpcReduction="10000"/>
          </a:bodyPr>
          <a:lstStyle/>
          <a:p>
            <a:r>
              <a:rPr lang="en-US" dirty="0"/>
              <a:t>To create a SSH key pair use the command: </a:t>
            </a:r>
            <a:br>
              <a:rPr lang="en-US" dirty="0"/>
            </a:br>
            <a:br>
              <a:rPr lang="en-US" dirty="0"/>
            </a:br>
            <a:r>
              <a:rPr lang="en-US" dirty="0">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 ssh-keygen -t ed25519 -C “</a:t>
            </a:r>
            <a:r>
              <a:rPr lang="en-US" sz="2400" dirty="0" err="1">
                <a:latin typeface="Courier New" panose="02070309020205020404" pitchFamily="49" charset="0"/>
                <a:cs typeface="Courier New" panose="02070309020205020404" pitchFamily="49" charset="0"/>
              </a:rPr>
              <a:t>yourname@brocku.ca</a:t>
            </a:r>
            <a:r>
              <a:rPr lang="en-US" sz="2400" dirty="0">
                <a:latin typeface="Courier New" panose="02070309020205020404" pitchFamily="49" charset="0"/>
                <a:cs typeface="Courier New" panose="02070309020205020404" pitchFamily="49" charset="0"/>
              </a:rPr>
              <a:t>”</a:t>
            </a:r>
          </a:p>
          <a:p>
            <a:endParaRPr lang="en-US" dirty="0"/>
          </a:p>
          <a:p>
            <a:r>
              <a:rPr lang="en-US" dirty="0"/>
              <a:t>The saved ”identification” is the private key. Don’t ever share this</a:t>
            </a:r>
          </a:p>
          <a:p>
            <a:endParaRPr lang="en-US" dirty="0"/>
          </a:p>
          <a:p>
            <a:r>
              <a:rPr lang="en-US" dirty="0"/>
              <a:t>The public key will be under </a:t>
            </a:r>
            <a:r>
              <a:rPr lang="en-US" dirty="0">
                <a:latin typeface="Courier New" panose="02070309020205020404" pitchFamily="49" charset="0"/>
                <a:cs typeface="Courier New" panose="02070309020205020404" pitchFamily="49" charset="0"/>
              </a:rPr>
              <a:t>~/.</a:t>
            </a:r>
            <a:r>
              <a:rPr lang="en-CA" dirty="0">
                <a:latin typeface="Courier New" panose="02070309020205020404" pitchFamily="49" charset="0"/>
                <a:cs typeface="Courier New" panose="02070309020205020404" pitchFamily="49" charset="0"/>
              </a:rPr>
              <a:t> ssh/id_ed25519.pub</a:t>
            </a:r>
          </a:p>
          <a:p>
            <a:endParaRPr lang="en-CA" dirty="0">
              <a:latin typeface="Courier New" panose="02070309020205020404" pitchFamily="49" charset="0"/>
              <a:cs typeface="Courier New" panose="02070309020205020404" pitchFamily="49" charset="0"/>
            </a:endParaRPr>
          </a:p>
          <a:p>
            <a:r>
              <a:rPr lang="en-CA" dirty="0">
                <a:cs typeface="Courier New" panose="02070309020205020404" pitchFamily="49" charset="0"/>
              </a:rPr>
              <a:t>Copy the key fingerprint (or use </a:t>
            </a:r>
            <a:r>
              <a:rPr lang="en-CA" dirty="0">
                <a:latin typeface="Courier New" panose="02070309020205020404" pitchFamily="49" charset="0"/>
                <a:cs typeface="Courier New" panose="02070309020205020404" pitchFamily="49" charset="0"/>
              </a:rPr>
              <a:t>cat ~/.ssh/id_ed25519.pub </a:t>
            </a:r>
            <a:r>
              <a:rPr lang="en-CA" dirty="0"/>
              <a:t>to get it later)</a:t>
            </a:r>
            <a:endParaRPr lang="en-US" dirty="0">
              <a:cs typeface="Courier New" panose="02070309020205020404" pitchFamily="49" charset="0"/>
            </a:endParaRPr>
          </a:p>
        </p:txBody>
      </p:sp>
    </p:spTree>
    <p:extLst>
      <p:ext uri="{BB962C8B-B14F-4D97-AF65-F5344CB8AC3E}">
        <p14:creationId xmlns:p14="http://schemas.microsoft.com/office/powerpoint/2010/main" val="4224391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F457B-FEAB-7297-785A-2CB64DF9055B}"/>
              </a:ext>
            </a:extLst>
          </p:cNvPr>
          <p:cNvSpPr>
            <a:spLocks noGrp="1"/>
          </p:cNvSpPr>
          <p:nvPr>
            <p:ph type="title"/>
          </p:nvPr>
        </p:nvSpPr>
        <p:spPr/>
        <p:txBody>
          <a:bodyPr/>
          <a:lstStyle/>
          <a:p>
            <a:r>
              <a:rPr lang="en-US" dirty="0"/>
              <a:t>Version control</a:t>
            </a:r>
          </a:p>
        </p:txBody>
      </p:sp>
      <p:sp>
        <p:nvSpPr>
          <p:cNvPr id="3" name="Content Placeholder 2">
            <a:extLst>
              <a:ext uri="{FF2B5EF4-FFF2-40B4-BE49-F238E27FC236}">
                <a16:creationId xmlns:a16="http://schemas.microsoft.com/office/drawing/2014/main" id="{417BBCB9-D21B-9643-3891-903AD6E17950}"/>
              </a:ext>
            </a:extLst>
          </p:cNvPr>
          <p:cNvSpPr>
            <a:spLocks noGrp="1"/>
          </p:cNvSpPr>
          <p:nvPr>
            <p:ph idx="1"/>
          </p:nvPr>
        </p:nvSpPr>
        <p:spPr/>
        <p:txBody>
          <a:bodyPr>
            <a:normAutofit fontScale="92500" lnSpcReduction="20000"/>
          </a:bodyPr>
          <a:lstStyle/>
          <a:p>
            <a:r>
              <a:rPr lang="en-US" dirty="0"/>
              <a:t>What do you do if you have a piece of code working, you then make some changes to the code, and then it breaks? </a:t>
            </a:r>
          </a:p>
          <a:p>
            <a:endParaRPr lang="en-US" dirty="0"/>
          </a:p>
          <a:p>
            <a:r>
              <a:rPr lang="en-US" dirty="0"/>
              <a:t>How do you work with collaborators on a project where each of you wants to make some changes to the same file at different points in time? </a:t>
            </a:r>
          </a:p>
          <a:p>
            <a:pPr lvl="1"/>
            <a:r>
              <a:rPr lang="en-US" dirty="0"/>
              <a:t>What happens if you accidentally go over their changes </a:t>
            </a:r>
          </a:p>
          <a:p>
            <a:endParaRPr lang="en-US" dirty="0"/>
          </a:p>
          <a:p>
            <a:r>
              <a:rPr lang="en-US" dirty="0"/>
              <a:t>What if you make several changes to an analysis pipeline and want records of each step? </a:t>
            </a:r>
          </a:p>
          <a:p>
            <a:endParaRPr lang="en-US" dirty="0"/>
          </a:p>
          <a:p>
            <a:r>
              <a:rPr lang="en-US" dirty="0"/>
              <a:t>These are all problems that can be solved with </a:t>
            </a:r>
            <a:r>
              <a:rPr lang="en-US" i="1" dirty="0"/>
              <a:t>version control</a:t>
            </a:r>
            <a:endParaRPr lang="en-US" dirty="0"/>
          </a:p>
        </p:txBody>
      </p:sp>
    </p:spTree>
    <p:extLst>
      <p:ext uri="{BB962C8B-B14F-4D97-AF65-F5344CB8AC3E}">
        <p14:creationId xmlns:p14="http://schemas.microsoft.com/office/powerpoint/2010/main" val="36163293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59CAC-C392-0A70-6F2F-14416B448F65}"/>
              </a:ext>
            </a:extLst>
          </p:cNvPr>
          <p:cNvSpPr>
            <a:spLocks noGrp="1"/>
          </p:cNvSpPr>
          <p:nvPr>
            <p:ph type="title"/>
          </p:nvPr>
        </p:nvSpPr>
        <p:spPr/>
        <p:txBody>
          <a:bodyPr/>
          <a:lstStyle/>
          <a:p>
            <a:r>
              <a:rPr lang="en-US" dirty="0" err="1"/>
              <a:t>Github</a:t>
            </a:r>
            <a:r>
              <a:rPr lang="en-US" dirty="0"/>
              <a:t>/ssh</a:t>
            </a:r>
          </a:p>
        </p:txBody>
      </p:sp>
      <p:sp>
        <p:nvSpPr>
          <p:cNvPr id="3" name="Content Placeholder 2">
            <a:extLst>
              <a:ext uri="{FF2B5EF4-FFF2-40B4-BE49-F238E27FC236}">
                <a16:creationId xmlns:a16="http://schemas.microsoft.com/office/drawing/2014/main" id="{AA3EE474-D103-5092-A9AD-33B975595582}"/>
              </a:ext>
            </a:extLst>
          </p:cNvPr>
          <p:cNvSpPr>
            <a:spLocks noGrp="1"/>
          </p:cNvSpPr>
          <p:nvPr>
            <p:ph idx="1"/>
          </p:nvPr>
        </p:nvSpPr>
        <p:spPr/>
        <p:txBody>
          <a:bodyPr/>
          <a:lstStyle/>
          <a:p>
            <a:r>
              <a:rPr lang="en-US" dirty="0"/>
              <a:t>Now go to </a:t>
            </a:r>
            <a:r>
              <a:rPr lang="en-US" dirty="0" err="1"/>
              <a:t>Github</a:t>
            </a:r>
            <a:r>
              <a:rPr lang="en-US" dirty="0"/>
              <a:t> and click your profile picture &gt; Settings</a:t>
            </a:r>
          </a:p>
          <a:p>
            <a:endParaRPr lang="en-US" dirty="0"/>
          </a:p>
          <a:p>
            <a:r>
              <a:rPr lang="en-US" dirty="0"/>
              <a:t>Then:</a:t>
            </a:r>
          </a:p>
          <a:p>
            <a:endParaRPr lang="en-US" dirty="0"/>
          </a:p>
          <a:p>
            <a:endParaRPr lang="en-US" dirty="0"/>
          </a:p>
          <a:p>
            <a:endParaRPr lang="en-US" dirty="0"/>
          </a:p>
          <a:p>
            <a:r>
              <a:rPr lang="en-US" dirty="0"/>
              <a:t>Name and enter your key: </a:t>
            </a:r>
          </a:p>
          <a:p>
            <a:endParaRPr lang="en-US" dirty="0"/>
          </a:p>
          <a:p>
            <a:endParaRPr lang="en-US" dirty="0"/>
          </a:p>
        </p:txBody>
      </p:sp>
      <p:pic>
        <p:nvPicPr>
          <p:cNvPr id="4" name="Picture 3">
            <a:extLst>
              <a:ext uri="{FF2B5EF4-FFF2-40B4-BE49-F238E27FC236}">
                <a16:creationId xmlns:a16="http://schemas.microsoft.com/office/drawing/2014/main" id="{E206D907-BB52-FF99-0487-9445D1B922C6}"/>
              </a:ext>
            </a:extLst>
          </p:cNvPr>
          <p:cNvPicPr>
            <a:picLocks noChangeAspect="1"/>
          </p:cNvPicPr>
          <p:nvPr/>
        </p:nvPicPr>
        <p:blipFill>
          <a:blip r:embed="rId2"/>
          <a:stretch>
            <a:fillRect/>
          </a:stretch>
        </p:blipFill>
        <p:spPr>
          <a:xfrm>
            <a:off x="2153920" y="2829560"/>
            <a:ext cx="3860800" cy="406400"/>
          </a:xfrm>
          <a:prstGeom prst="rect">
            <a:avLst/>
          </a:prstGeom>
        </p:spPr>
      </p:pic>
      <p:pic>
        <p:nvPicPr>
          <p:cNvPr id="5" name="Picture 4">
            <a:extLst>
              <a:ext uri="{FF2B5EF4-FFF2-40B4-BE49-F238E27FC236}">
                <a16:creationId xmlns:a16="http://schemas.microsoft.com/office/drawing/2014/main" id="{6AFDE73E-EAA5-C281-9836-1C107512C89E}"/>
              </a:ext>
            </a:extLst>
          </p:cNvPr>
          <p:cNvPicPr>
            <a:picLocks noChangeAspect="1"/>
          </p:cNvPicPr>
          <p:nvPr/>
        </p:nvPicPr>
        <p:blipFill>
          <a:blip r:embed="rId3"/>
          <a:stretch>
            <a:fillRect/>
          </a:stretch>
        </p:blipFill>
        <p:spPr>
          <a:xfrm>
            <a:off x="2153920" y="3931761"/>
            <a:ext cx="3632200" cy="774700"/>
          </a:xfrm>
          <a:prstGeom prst="rect">
            <a:avLst/>
          </a:prstGeom>
        </p:spPr>
      </p:pic>
      <p:pic>
        <p:nvPicPr>
          <p:cNvPr id="6" name="Picture 5">
            <a:extLst>
              <a:ext uri="{FF2B5EF4-FFF2-40B4-BE49-F238E27FC236}">
                <a16:creationId xmlns:a16="http://schemas.microsoft.com/office/drawing/2014/main" id="{14664D54-3FFC-87D4-8524-26D1A1EACEDC}"/>
              </a:ext>
            </a:extLst>
          </p:cNvPr>
          <p:cNvPicPr>
            <a:picLocks noChangeAspect="1"/>
          </p:cNvPicPr>
          <p:nvPr/>
        </p:nvPicPr>
        <p:blipFill>
          <a:blip r:embed="rId4"/>
          <a:stretch>
            <a:fillRect/>
          </a:stretch>
        </p:blipFill>
        <p:spPr>
          <a:xfrm>
            <a:off x="5842000" y="4001294"/>
            <a:ext cx="4196080" cy="2586053"/>
          </a:xfrm>
          <a:prstGeom prst="rect">
            <a:avLst/>
          </a:prstGeom>
        </p:spPr>
      </p:pic>
    </p:spTree>
    <p:extLst>
      <p:ext uri="{BB962C8B-B14F-4D97-AF65-F5344CB8AC3E}">
        <p14:creationId xmlns:p14="http://schemas.microsoft.com/office/powerpoint/2010/main" val="32635495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01E6D-600E-EFCD-B95F-24CE1C6E3A1C}"/>
              </a:ext>
            </a:extLst>
          </p:cNvPr>
          <p:cNvSpPr>
            <a:spLocks noGrp="1"/>
          </p:cNvSpPr>
          <p:nvPr>
            <p:ph type="title"/>
          </p:nvPr>
        </p:nvSpPr>
        <p:spPr/>
        <p:txBody>
          <a:bodyPr/>
          <a:lstStyle/>
          <a:p>
            <a:r>
              <a:rPr lang="en-US" dirty="0" err="1"/>
              <a:t>Github</a:t>
            </a:r>
            <a:endParaRPr lang="en-US" dirty="0"/>
          </a:p>
        </p:txBody>
      </p:sp>
      <p:sp>
        <p:nvSpPr>
          <p:cNvPr id="3" name="Content Placeholder 2">
            <a:extLst>
              <a:ext uri="{FF2B5EF4-FFF2-40B4-BE49-F238E27FC236}">
                <a16:creationId xmlns:a16="http://schemas.microsoft.com/office/drawing/2014/main" id="{87661930-0BC6-E4B4-326B-3AFA45B098BF}"/>
              </a:ext>
            </a:extLst>
          </p:cNvPr>
          <p:cNvSpPr>
            <a:spLocks noGrp="1"/>
          </p:cNvSpPr>
          <p:nvPr>
            <p:ph idx="1"/>
          </p:nvPr>
        </p:nvSpPr>
        <p:spPr/>
        <p:txBody>
          <a:bodyPr>
            <a:normAutofit fontScale="92500" lnSpcReduction="20000"/>
          </a:bodyPr>
          <a:lstStyle/>
          <a:p>
            <a:pPr marL="0" indent="0">
              <a:buNone/>
            </a:pPr>
            <a:r>
              <a:rPr lang="en-US" b="1" dirty="0"/>
              <a:t>3. Connect your local repository to the SSH remote:</a:t>
            </a:r>
          </a:p>
          <a:p>
            <a:pPr marL="0" indent="0">
              <a:buNone/>
            </a:pPr>
            <a:endParaRPr lang="en-US" b="1" dirty="0"/>
          </a:p>
          <a:p>
            <a:r>
              <a:rPr lang="en-US" dirty="0"/>
              <a:t>Copy the SSH address from your </a:t>
            </a:r>
            <a:r>
              <a:rPr lang="en-US" dirty="0" err="1"/>
              <a:t>github</a:t>
            </a:r>
            <a:r>
              <a:rPr lang="en-US" dirty="0"/>
              <a:t> project</a:t>
            </a:r>
          </a:p>
          <a:p>
            <a:endParaRPr lang="en-US" dirty="0"/>
          </a:p>
          <a:p>
            <a:endParaRPr lang="en-US" dirty="0"/>
          </a:p>
          <a:p>
            <a:endParaRPr lang="en-US" dirty="0"/>
          </a:p>
          <a:p>
            <a:endParaRPr lang="en-US" dirty="0"/>
          </a:p>
          <a:p>
            <a:r>
              <a:rPr lang="en-US" dirty="0">
                <a:cs typeface="Courier New" panose="02070309020205020404" pitchFamily="49" charset="0"/>
              </a:rPr>
              <a:t>Then type in the terminal (with your address): </a:t>
            </a:r>
            <a:br>
              <a:rPr lang="en-US" dirty="0">
                <a:latin typeface="Courier New" panose="02070309020205020404" pitchFamily="49" charset="0"/>
                <a:cs typeface="Courier New" panose="02070309020205020404" pitchFamily="49" charset="0"/>
              </a:rPr>
            </a:b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CA" dirty="0">
                <a:latin typeface="Courier New" panose="02070309020205020404" pitchFamily="49" charset="0"/>
                <a:cs typeface="Courier New" panose="02070309020205020404" pitchFamily="49" charset="0"/>
              </a:rPr>
              <a:t>$ git remote add origin </a:t>
            </a:r>
            <a:r>
              <a:rPr lang="en-CA" dirty="0" err="1">
                <a:latin typeface="Courier New" panose="02070309020205020404" pitchFamily="49" charset="0"/>
                <a:cs typeface="Courier New" panose="02070309020205020404" pitchFamily="49" charset="0"/>
              </a:rPr>
              <a:t>git@github.com</a:t>
            </a:r>
            <a:r>
              <a:rPr lang="en-CA" dirty="0">
                <a:latin typeface="Courier New" panose="02070309020205020404" pitchFamily="49" charset="0"/>
                <a:cs typeface="Courier New" panose="02070309020205020404" pitchFamily="49" charset="0"/>
              </a:rPr>
              <a:t>: [</a:t>
            </a:r>
            <a:r>
              <a:rPr lang="en-CA" dirty="0" err="1">
                <a:latin typeface="Courier New" panose="02070309020205020404" pitchFamily="49" charset="0"/>
                <a:cs typeface="Courier New" panose="02070309020205020404" pitchFamily="49" charset="0"/>
              </a:rPr>
              <a:t>yourusernamehere</a:t>
            </a:r>
            <a:r>
              <a:rPr lang="en-CA" dirty="0">
                <a:latin typeface="Courier New" panose="02070309020205020404" pitchFamily="49" charset="0"/>
                <a:cs typeface="Courier New" panose="02070309020205020404" pitchFamily="49" charset="0"/>
              </a:rPr>
              <a:t>]/</a:t>
            </a:r>
            <a:r>
              <a:rPr lang="en-CA" dirty="0" err="1">
                <a:latin typeface="Courier New" panose="02070309020205020404" pitchFamily="49" charset="0"/>
                <a:cs typeface="Courier New" panose="02070309020205020404" pitchFamily="49" charset="0"/>
              </a:rPr>
              <a:t>recipes.git</a:t>
            </a:r>
            <a:br>
              <a:rPr lang="en-CA"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p>
        </p:txBody>
      </p:sp>
      <p:pic>
        <p:nvPicPr>
          <p:cNvPr id="3074" name="Picture 2" descr="Clicking the &quot;Copy to Clipboard&quot; button on GitHub to obtain the repository's URL">
            <a:extLst>
              <a:ext uri="{FF2B5EF4-FFF2-40B4-BE49-F238E27FC236}">
                <a16:creationId xmlns:a16="http://schemas.microsoft.com/office/drawing/2014/main" id="{17F84712-F44B-ADA7-2908-0A5FA9FB81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0800" y="3111932"/>
            <a:ext cx="8757920" cy="1102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41715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8E0A2-2FD5-D0BA-4F01-A49293749D1F}"/>
              </a:ext>
            </a:extLst>
          </p:cNvPr>
          <p:cNvSpPr>
            <a:spLocks noGrp="1"/>
          </p:cNvSpPr>
          <p:nvPr>
            <p:ph type="title"/>
          </p:nvPr>
        </p:nvSpPr>
        <p:spPr/>
        <p:txBody>
          <a:bodyPr/>
          <a:lstStyle/>
          <a:p>
            <a:r>
              <a:rPr lang="en-US" dirty="0" err="1"/>
              <a:t>Github</a:t>
            </a:r>
            <a:r>
              <a:rPr lang="en-US" dirty="0"/>
              <a:t>	</a:t>
            </a:r>
          </a:p>
        </p:txBody>
      </p:sp>
      <p:sp>
        <p:nvSpPr>
          <p:cNvPr id="3" name="Content Placeholder 2">
            <a:extLst>
              <a:ext uri="{FF2B5EF4-FFF2-40B4-BE49-F238E27FC236}">
                <a16:creationId xmlns:a16="http://schemas.microsoft.com/office/drawing/2014/main" id="{32C764D0-47F1-2328-60C5-5AE5FB5E8BAA}"/>
              </a:ext>
            </a:extLst>
          </p:cNvPr>
          <p:cNvSpPr>
            <a:spLocks noGrp="1"/>
          </p:cNvSpPr>
          <p:nvPr>
            <p:ph idx="1"/>
          </p:nvPr>
        </p:nvSpPr>
        <p:spPr/>
        <p:txBody>
          <a:bodyPr/>
          <a:lstStyle/>
          <a:p>
            <a:r>
              <a:rPr lang="en-US" dirty="0"/>
              <a:t>Now that everything is set up, we can now push the local changes to the remote: </a:t>
            </a:r>
            <a:br>
              <a:rPr lang="en-US" dirty="0"/>
            </a:br>
            <a:br>
              <a:rPr lang="en-US" dirty="0"/>
            </a:br>
            <a:r>
              <a:rPr lang="en-US" dirty="0"/>
              <a:t>		</a:t>
            </a:r>
            <a:r>
              <a:rPr lang="en-US" dirty="0">
                <a:latin typeface="Courier New" panose="02070309020205020404" pitchFamily="49" charset="0"/>
                <a:cs typeface="Courier New" panose="02070309020205020404" pitchFamily="49" charset="0"/>
              </a:rPr>
              <a:t>$ git push origin main</a:t>
            </a:r>
          </a:p>
          <a:p>
            <a:endParaRPr lang="en-US" dirty="0"/>
          </a:p>
          <a:p>
            <a:r>
              <a:rPr lang="en-US" dirty="0"/>
              <a:t>You can also pull changes from the remote repository to the local one:</a:t>
            </a:r>
            <a:br>
              <a:rPr lang="en-US" dirty="0"/>
            </a:br>
            <a:br>
              <a:rPr lang="en-US" dirty="0"/>
            </a:br>
            <a:r>
              <a:rPr lang="en-US" dirty="0"/>
              <a:t>		</a:t>
            </a:r>
            <a:r>
              <a:rPr lang="en-US" dirty="0">
                <a:latin typeface="Courier New" panose="02070309020205020404" pitchFamily="49" charset="0"/>
                <a:cs typeface="Courier New" panose="02070309020205020404" pitchFamily="49" charset="0"/>
              </a:rPr>
              <a:t>$ git pull origin main</a:t>
            </a:r>
          </a:p>
        </p:txBody>
      </p:sp>
    </p:spTree>
    <p:extLst>
      <p:ext uri="{BB962C8B-B14F-4D97-AF65-F5344CB8AC3E}">
        <p14:creationId xmlns:p14="http://schemas.microsoft.com/office/powerpoint/2010/main" val="20928240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20159-6B75-A13A-5D42-AEB8DDE40CBE}"/>
              </a:ext>
            </a:extLst>
          </p:cNvPr>
          <p:cNvSpPr>
            <a:spLocks noGrp="1"/>
          </p:cNvSpPr>
          <p:nvPr>
            <p:ph type="title"/>
          </p:nvPr>
        </p:nvSpPr>
        <p:spPr/>
        <p:txBody>
          <a:bodyPr/>
          <a:lstStyle/>
          <a:p>
            <a:r>
              <a:rPr lang="en-US" dirty="0"/>
              <a:t>Collaborating in </a:t>
            </a:r>
            <a:r>
              <a:rPr lang="en-US" dirty="0" err="1"/>
              <a:t>Github</a:t>
            </a:r>
            <a:endParaRPr lang="en-US" dirty="0"/>
          </a:p>
        </p:txBody>
      </p:sp>
      <p:sp>
        <p:nvSpPr>
          <p:cNvPr id="3" name="Content Placeholder 2">
            <a:extLst>
              <a:ext uri="{FF2B5EF4-FFF2-40B4-BE49-F238E27FC236}">
                <a16:creationId xmlns:a16="http://schemas.microsoft.com/office/drawing/2014/main" id="{5038B7AB-306B-F34A-16D8-DCB522DC8D34}"/>
              </a:ext>
            </a:extLst>
          </p:cNvPr>
          <p:cNvSpPr>
            <a:spLocks noGrp="1"/>
          </p:cNvSpPr>
          <p:nvPr>
            <p:ph idx="1"/>
          </p:nvPr>
        </p:nvSpPr>
        <p:spPr>
          <a:xfrm>
            <a:off x="838200" y="1825625"/>
            <a:ext cx="4627880" cy="4290989"/>
          </a:xfrm>
        </p:spPr>
        <p:txBody>
          <a:bodyPr>
            <a:normAutofit fontScale="92500" lnSpcReduction="10000"/>
          </a:bodyPr>
          <a:lstStyle/>
          <a:p>
            <a:r>
              <a:rPr lang="en-US" sz="2400" dirty="0"/>
              <a:t>For this section, we will work in pairs. One person will be the “owner” and the other will be the “collaborator”</a:t>
            </a:r>
          </a:p>
          <a:p>
            <a:endParaRPr lang="en-US" sz="2400" dirty="0"/>
          </a:p>
          <a:p>
            <a:r>
              <a:rPr lang="en-US" sz="2400" dirty="0"/>
              <a:t>The owner will first need to go to the “Settings” button to add the collaborator’s username to the project as a collaborator</a:t>
            </a:r>
          </a:p>
          <a:p>
            <a:endParaRPr lang="en-US" sz="2400" dirty="0"/>
          </a:p>
          <a:p>
            <a:r>
              <a:rPr lang="en-US" sz="2400" dirty="0"/>
              <a:t>The collaborator will receive a notification they will have to accept</a:t>
            </a:r>
          </a:p>
          <a:p>
            <a:endParaRPr lang="en-US" dirty="0"/>
          </a:p>
          <a:p>
            <a:endParaRPr lang="en-US" dirty="0"/>
          </a:p>
        </p:txBody>
      </p:sp>
      <p:pic>
        <p:nvPicPr>
          <p:cNvPr id="4098" name="Picture 2" descr="A screenshot of the GitHub Collaborators settings page, which is accessed by clicking &quot;Settings&quot; then &quot;Collaborators&quot;">
            <a:extLst>
              <a:ext uri="{FF2B5EF4-FFF2-40B4-BE49-F238E27FC236}">
                <a16:creationId xmlns:a16="http://schemas.microsoft.com/office/drawing/2014/main" id="{A7845788-E6B5-9BE0-FE76-CD927D9A33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0400" y="1825625"/>
            <a:ext cx="6000431" cy="42909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55660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CC436-C125-97C7-2C99-EE4E0A4E8A0C}"/>
              </a:ext>
            </a:extLst>
          </p:cNvPr>
          <p:cNvSpPr>
            <a:spLocks noGrp="1"/>
          </p:cNvSpPr>
          <p:nvPr>
            <p:ph type="title"/>
          </p:nvPr>
        </p:nvSpPr>
        <p:spPr/>
        <p:txBody>
          <a:bodyPr/>
          <a:lstStyle/>
          <a:p>
            <a:r>
              <a:rPr lang="en-US" dirty="0"/>
              <a:t>Collaborating in </a:t>
            </a:r>
            <a:r>
              <a:rPr lang="en-US" dirty="0" err="1"/>
              <a:t>Github</a:t>
            </a:r>
            <a:endParaRPr lang="en-US" dirty="0"/>
          </a:p>
        </p:txBody>
      </p:sp>
      <p:sp>
        <p:nvSpPr>
          <p:cNvPr id="3" name="Content Placeholder 2">
            <a:extLst>
              <a:ext uri="{FF2B5EF4-FFF2-40B4-BE49-F238E27FC236}">
                <a16:creationId xmlns:a16="http://schemas.microsoft.com/office/drawing/2014/main" id="{00EA1268-C260-239F-F762-4C58CAB2D811}"/>
              </a:ext>
            </a:extLst>
          </p:cNvPr>
          <p:cNvSpPr>
            <a:spLocks noGrp="1"/>
          </p:cNvSpPr>
          <p:nvPr>
            <p:ph idx="1"/>
          </p:nvPr>
        </p:nvSpPr>
        <p:spPr/>
        <p:txBody>
          <a:bodyPr>
            <a:normAutofit fontScale="85000" lnSpcReduction="20000"/>
          </a:bodyPr>
          <a:lstStyle/>
          <a:p>
            <a:r>
              <a:rPr lang="en-US" dirty="0"/>
              <a:t>First, the collaborator will need to download a copy of the repository. This is called ”cloning a repo”</a:t>
            </a:r>
          </a:p>
          <a:p>
            <a:pPr lvl="1"/>
            <a:r>
              <a:rPr lang="en-US" dirty="0"/>
              <a:t>(be sure to do this in a new location)</a:t>
            </a:r>
            <a:br>
              <a:rPr lang="en-US" dirty="0"/>
            </a:br>
            <a:br>
              <a:rPr lang="en-US" dirty="0"/>
            </a:br>
            <a:r>
              <a:rPr lang="en-US" dirty="0"/>
              <a:t>$ git clone [remote repo address] [local folder]</a:t>
            </a:r>
            <a:br>
              <a:rPr lang="en-US" dirty="0"/>
            </a:br>
            <a:br>
              <a:rPr lang="en-US" dirty="0"/>
            </a:br>
            <a:endParaRPr lang="en-US" dirty="0"/>
          </a:p>
          <a:p>
            <a:r>
              <a:rPr lang="en-US" dirty="0"/>
              <a:t>A collaborator can now edit files just like normal, add, commit, and push the files to the </a:t>
            </a:r>
            <a:r>
              <a:rPr lang="en-US" i="1" dirty="0"/>
              <a:t>Owner’s </a:t>
            </a:r>
            <a:r>
              <a:rPr lang="en-US" dirty="0"/>
              <a:t>repository</a:t>
            </a:r>
            <a:br>
              <a:rPr lang="en-US" dirty="0"/>
            </a:br>
            <a:endParaRPr lang="en-US" dirty="0"/>
          </a:p>
          <a:p>
            <a:r>
              <a:rPr lang="en-US" dirty="0"/>
              <a:t>The collaborator could then pull the changes and update their local repository</a:t>
            </a:r>
          </a:p>
          <a:p>
            <a:endParaRPr lang="en-US" dirty="0"/>
          </a:p>
          <a:p>
            <a:r>
              <a:rPr lang="en-US" b="1" dirty="0"/>
              <a:t>Exercise: </a:t>
            </a:r>
            <a:r>
              <a:rPr lang="en-US" dirty="0"/>
              <a:t>have the collaborator edit the recipe file, push it, and have the owner pull the changes</a:t>
            </a:r>
            <a:endParaRPr lang="en-US" b="1" dirty="0"/>
          </a:p>
        </p:txBody>
      </p:sp>
    </p:spTree>
    <p:extLst>
      <p:ext uri="{BB962C8B-B14F-4D97-AF65-F5344CB8AC3E}">
        <p14:creationId xmlns:p14="http://schemas.microsoft.com/office/powerpoint/2010/main" val="28673465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1D9ED-7BAE-985A-3877-B121EDC83129}"/>
              </a:ext>
            </a:extLst>
          </p:cNvPr>
          <p:cNvSpPr>
            <a:spLocks noGrp="1"/>
          </p:cNvSpPr>
          <p:nvPr>
            <p:ph type="title"/>
          </p:nvPr>
        </p:nvSpPr>
        <p:spPr/>
        <p:txBody>
          <a:bodyPr/>
          <a:lstStyle/>
          <a:p>
            <a:r>
              <a:rPr lang="en-US" dirty="0"/>
              <a:t>Managing conflicts</a:t>
            </a:r>
          </a:p>
        </p:txBody>
      </p:sp>
      <p:sp>
        <p:nvSpPr>
          <p:cNvPr id="3" name="Content Placeholder 2">
            <a:extLst>
              <a:ext uri="{FF2B5EF4-FFF2-40B4-BE49-F238E27FC236}">
                <a16:creationId xmlns:a16="http://schemas.microsoft.com/office/drawing/2014/main" id="{52628618-FEC4-074C-4642-8B37456E5E6D}"/>
              </a:ext>
            </a:extLst>
          </p:cNvPr>
          <p:cNvSpPr>
            <a:spLocks noGrp="1"/>
          </p:cNvSpPr>
          <p:nvPr>
            <p:ph idx="1"/>
          </p:nvPr>
        </p:nvSpPr>
        <p:spPr/>
        <p:txBody>
          <a:bodyPr/>
          <a:lstStyle/>
          <a:p>
            <a:r>
              <a:rPr lang="en-US" dirty="0"/>
              <a:t>If the collaborator edits and commits a file, then the owner edits the </a:t>
            </a:r>
            <a:r>
              <a:rPr lang="en-US" i="1" dirty="0"/>
              <a:t>original</a:t>
            </a:r>
            <a:r>
              <a:rPr lang="en-US" dirty="0"/>
              <a:t> file without first having pulled the new changes, it will create a </a:t>
            </a:r>
            <a:r>
              <a:rPr lang="en-US" i="1" dirty="0"/>
              <a:t>conflict</a:t>
            </a:r>
            <a:r>
              <a:rPr lang="en-US" dirty="0"/>
              <a:t> between the two files</a:t>
            </a:r>
          </a:p>
          <a:p>
            <a:endParaRPr lang="en-US" dirty="0"/>
          </a:p>
          <a:p>
            <a:r>
              <a:rPr lang="en-US" dirty="0"/>
              <a:t>The owner must </a:t>
            </a:r>
            <a:r>
              <a:rPr lang="en-US" b="1" dirty="0"/>
              <a:t>pull the changes first</a:t>
            </a:r>
            <a:r>
              <a:rPr lang="en-US" dirty="0"/>
              <a:t> and merge the two files, and then commit the changes</a:t>
            </a:r>
          </a:p>
          <a:p>
            <a:endParaRPr lang="en-US" dirty="0"/>
          </a:p>
          <a:p>
            <a:r>
              <a:rPr lang="en-US" b="1" dirty="0"/>
              <a:t>Exercise:</a:t>
            </a:r>
            <a:r>
              <a:rPr lang="en-US" dirty="0"/>
              <a:t> create a conflict between your files and then merge</a:t>
            </a:r>
            <a:endParaRPr lang="en-US" b="1" dirty="0"/>
          </a:p>
        </p:txBody>
      </p:sp>
    </p:spTree>
    <p:extLst>
      <p:ext uri="{BB962C8B-B14F-4D97-AF65-F5344CB8AC3E}">
        <p14:creationId xmlns:p14="http://schemas.microsoft.com/office/powerpoint/2010/main" val="31531791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7B2D5-3985-5D9C-A9B2-F88AB5AC1D79}"/>
              </a:ext>
            </a:extLst>
          </p:cNvPr>
          <p:cNvSpPr>
            <a:spLocks noGrp="1"/>
          </p:cNvSpPr>
          <p:nvPr>
            <p:ph type="title"/>
          </p:nvPr>
        </p:nvSpPr>
        <p:spPr/>
        <p:txBody>
          <a:bodyPr/>
          <a:lstStyle/>
          <a:p>
            <a:r>
              <a:rPr lang="en-US" dirty="0"/>
              <a:t>Advanced git	</a:t>
            </a:r>
          </a:p>
        </p:txBody>
      </p:sp>
      <p:sp>
        <p:nvSpPr>
          <p:cNvPr id="3" name="Content Placeholder 2">
            <a:extLst>
              <a:ext uri="{FF2B5EF4-FFF2-40B4-BE49-F238E27FC236}">
                <a16:creationId xmlns:a16="http://schemas.microsoft.com/office/drawing/2014/main" id="{B8404E0C-FA4A-DB7C-CE00-9A9B7CD6259E}"/>
              </a:ext>
            </a:extLst>
          </p:cNvPr>
          <p:cNvSpPr>
            <a:spLocks noGrp="1"/>
          </p:cNvSpPr>
          <p:nvPr>
            <p:ph idx="1"/>
          </p:nvPr>
        </p:nvSpPr>
        <p:spPr/>
        <p:txBody>
          <a:bodyPr>
            <a:normAutofit fontScale="85000" lnSpcReduction="20000"/>
          </a:bodyPr>
          <a:lstStyle/>
          <a:p>
            <a:r>
              <a:rPr lang="en-US" dirty="0"/>
              <a:t>Create fork (branch)</a:t>
            </a:r>
          </a:p>
          <a:p>
            <a:pPr lvl="1"/>
            <a:r>
              <a:rPr lang="en-US" dirty="0"/>
              <a:t>Allows you to edit the files without affecting the original repo</a:t>
            </a:r>
          </a:p>
          <a:p>
            <a:pPr lvl="1"/>
            <a:r>
              <a:rPr lang="en-US" dirty="0"/>
              <a:t>Can eventually create a pull request to suggest changes to the original repo</a:t>
            </a:r>
          </a:p>
          <a:p>
            <a:pPr marL="0" indent="0">
              <a:buNone/>
            </a:pPr>
            <a:endParaRPr lang="en-US" dirty="0"/>
          </a:p>
          <a:p>
            <a:r>
              <a:rPr lang="en-US" dirty="0"/>
              <a:t>Duplicate</a:t>
            </a:r>
          </a:p>
          <a:p>
            <a:pPr lvl="1"/>
            <a:r>
              <a:rPr lang="en-US" dirty="0"/>
              <a:t>Create a repository from the contents of an existing repository but don’t want to merge your changes upstream in the future</a:t>
            </a:r>
          </a:p>
          <a:p>
            <a:endParaRPr lang="en-US" dirty="0"/>
          </a:p>
          <a:p>
            <a:r>
              <a:rPr lang="en-US" dirty="0"/>
              <a:t>Submit pull request</a:t>
            </a:r>
          </a:p>
          <a:p>
            <a:pPr lvl="1"/>
            <a:r>
              <a:rPr lang="en-US" dirty="0"/>
              <a:t>Ask the original owner to compare your fork to the original repo and accommodate the requests</a:t>
            </a:r>
          </a:p>
          <a:p>
            <a:pPr lvl="1"/>
            <a:endParaRPr lang="en-US" dirty="0"/>
          </a:p>
          <a:p>
            <a:r>
              <a:rPr lang="en-US" dirty="0"/>
              <a:t>See sources for additional info</a:t>
            </a:r>
          </a:p>
        </p:txBody>
      </p:sp>
    </p:spTree>
    <p:extLst>
      <p:ext uri="{BB962C8B-B14F-4D97-AF65-F5344CB8AC3E}">
        <p14:creationId xmlns:p14="http://schemas.microsoft.com/office/powerpoint/2010/main" val="34846902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E2829-9649-CE4C-CE4F-9E5B5F3748D6}"/>
              </a:ext>
            </a:extLst>
          </p:cNvPr>
          <p:cNvSpPr>
            <a:spLocks noGrp="1"/>
          </p:cNvSpPr>
          <p:nvPr>
            <p:ph type="title"/>
          </p:nvPr>
        </p:nvSpPr>
        <p:spPr/>
        <p:txBody>
          <a:bodyPr/>
          <a:lstStyle/>
          <a:p>
            <a:r>
              <a:rPr lang="en-US" dirty="0"/>
              <a:t>Configuring the remote that points upstream</a:t>
            </a:r>
          </a:p>
        </p:txBody>
      </p:sp>
      <p:sp>
        <p:nvSpPr>
          <p:cNvPr id="3" name="Content Placeholder 2">
            <a:extLst>
              <a:ext uri="{FF2B5EF4-FFF2-40B4-BE49-F238E27FC236}">
                <a16:creationId xmlns:a16="http://schemas.microsoft.com/office/drawing/2014/main" id="{B6429CD2-ED7F-6B00-F0C0-9D502CD8CBE0}"/>
              </a:ext>
            </a:extLst>
          </p:cNvPr>
          <p:cNvSpPr>
            <a:spLocks noGrp="1"/>
          </p:cNvSpPr>
          <p:nvPr>
            <p:ph idx="1"/>
          </p:nvPr>
        </p:nvSpPr>
        <p:spPr/>
        <p:txBody>
          <a:bodyPr>
            <a:normAutofit/>
          </a:bodyPr>
          <a:lstStyle/>
          <a:p>
            <a:pPr marL="0" indent="0">
              <a:buNone/>
            </a:pPr>
            <a:r>
              <a:rPr lang="en-CA" dirty="0">
                <a:cs typeface="Courier New" panose="02070309020205020404" pitchFamily="49" charset="0"/>
              </a:rPr>
              <a:t>List the current configured remote:</a:t>
            </a:r>
          </a:p>
          <a:p>
            <a:pPr marL="0" indent="0">
              <a:buNone/>
            </a:pPr>
            <a:r>
              <a:rPr lang="en-CA" dirty="0">
                <a:latin typeface="Courier New" panose="02070309020205020404" pitchFamily="49" charset="0"/>
                <a:cs typeface="Courier New" panose="02070309020205020404" pitchFamily="49" charset="0"/>
              </a:rPr>
              <a:t>	git remote -v</a:t>
            </a:r>
          </a:p>
          <a:p>
            <a:pPr marL="0" indent="0">
              <a:buNone/>
            </a:pPr>
            <a:endParaRPr lang="en-CA" dirty="0">
              <a:latin typeface="Courier New" panose="02070309020205020404" pitchFamily="49" charset="0"/>
              <a:cs typeface="Courier New" panose="02070309020205020404" pitchFamily="49" charset="0"/>
            </a:endParaRPr>
          </a:p>
          <a:p>
            <a:pPr marL="0" indent="0">
              <a:buNone/>
            </a:pPr>
            <a:r>
              <a:rPr lang="en-CA" dirty="0">
                <a:cs typeface="Courier New" panose="02070309020205020404" pitchFamily="49" charset="0"/>
              </a:rPr>
              <a:t>Specify the upstream repo that will be synced with the fork</a:t>
            </a:r>
          </a:p>
          <a:p>
            <a:pPr marL="0" indent="0">
              <a:buNone/>
            </a:pPr>
            <a:endParaRPr lang="en-CA" dirty="0">
              <a:latin typeface="Courier New" panose="02070309020205020404" pitchFamily="49" charset="0"/>
              <a:cs typeface="Courier New" panose="02070309020205020404" pitchFamily="49" charset="0"/>
            </a:endParaRPr>
          </a:p>
          <a:p>
            <a:pPr marL="0" indent="0">
              <a:buNone/>
            </a:pPr>
            <a:r>
              <a:rPr lang="en-CA" dirty="0">
                <a:latin typeface="Courier New" panose="02070309020205020404" pitchFamily="49" charset="0"/>
                <a:cs typeface="Courier New" panose="02070309020205020404" pitchFamily="49" charset="0"/>
              </a:rPr>
              <a:t>git remote add upstream </a:t>
            </a:r>
            <a:r>
              <a:rPr lang="en-CA" dirty="0">
                <a:latin typeface="Courier New" panose="02070309020205020404" pitchFamily="49" charset="0"/>
                <a:cs typeface="Courier New" panose="02070309020205020404" pitchFamily="49" charset="0"/>
                <a:hlinkClick r:id="rId2"/>
              </a:rPr>
              <a:t>https://github.com/ORIGINAL-OWNER/ORIGINAL-REPOSITORY.git</a:t>
            </a:r>
            <a:endParaRPr lang="en-CA" dirty="0">
              <a:latin typeface="Courier New" panose="02070309020205020404" pitchFamily="49" charset="0"/>
              <a:cs typeface="Courier New" panose="02070309020205020404" pitchFamily="49" charset="0"/>
            </a:endParaRPr>
          </a:p>
          <a:p>
            <a:endParaRPr lang="en-CA" dirty="0">
              <a:latin typeface="Courier New" panose="02070309020205020404" pitchFamily="49" charset="0"/>
              <a:cs typeface="Courier New" panose="02070309020205020404" pitchFamily="49" charset="0"/>
            </a:endParaRPr>
          </a:p>
          <a:p>
            <a:pPr marL="0" indent="0">
              <a:buNone/>
            </a:pPr>
            <a:endParaRPr lang="en-CA" dirty="0">
              <a:latin typeface="Courier New" panose="02070309020205020404" pitchFamily="49" charset="0"/>
              <a:cs typeface="Courier New" panose="02070309020205020404" pitchFamily="49" charset="0"/>
            </a:endParaRPr>
          </a:p>
          <a:p>
            <a:pPr marL="0" indent="0">
              <a:buNone/>
            </a:pPr>
            <a:endParaRPr lang="en-CA" dirty="0">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40656762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9F21E-BFD0-D146-0C96-20554294B227}"/>
              </a:ext>
            </a:extLst>
          </p:cNvPr>
          <p:cNvSpPr>
            <a:spLocks noGrp="1"/>
          </p:cNvSpPr>
          <p:nvPr>
            <p:ph type="title"/>
          </p:nvPr>
        </p:nvSpPr>
        <p:spPr/>
        <p:txBody>
          <a:bodyPr/>
          <a:lstStyle/>
          <a:p>
            <a:r>
              <a:rPr lang="en-US" dirty="0"/>
              <a:t>Syncing a fork</a:t>
            </a:r>
          </a:p>
        </p:txBody>
      </p:sp>
      <p:sp>
        <p:nvSpPr>
          <p:cNvPr id="3" name="Content Placeholder 2">
            <a:extLst>
              <a:ext uri="{FF2B5EF4-FFF2-40B4-BE49-F238E27FC236}">
                <a16:creationId xmlns:a16="http://schemas.microsoft.com/office/drawing/2014/main" id="{40C15B25-6F25-345C-F735-99522015D52D}"/>
              </a:ext>
            </a:extLst>
          </p:cNvPr>
          <p:cNvSpPr>
            <a:spLocks noGrp="1"/>
          </p:cNvSpPr>
          <p:nvPr>
            <p:ph idx="1"/>
          </p:nvPr>
        </p:nvSpPr>
        <p:spPr/>
        <p:txBody>
          <a:bodyPr/>
          <a:lstStyle/>
          <a:p>
            <a:r>
              <a:rPr lang="en-US" dirty="0"/>
              <a:t>Fetch the branches and their respective commits</a:t>
            </a:r>
          </a:p>
          <a:p>
            <a:pPr marL="457200" lvl="1" indent="0">
              <a:buNone/>
            </a:pPr>
            <a:r>
              <a:rPr lang="en-US" dirty="0">
                <a:latin typeface="Courier New" panose="02070309020205020404" pitchFamily="49" charset="0"/>
                <a:cs typeface="Courier New" panose="02070309020205020404" pitchFamily="49" charset="0"/>
              </a:rPr>
              <a:t>git fetch upstream</a:t>
            </a:r>
          </a:p>
          <a:p>
            <a:endParaRPr lang="en-US" dirty="0"/>
          </a:p>
          <a:p>
            <a:r>
              <a:rPr lang="en-US" dirty="0"/>
              <a:t>Check out your fork’s local default branch</a:t>
            </a:r>
          </a:p>
          <a:p>
            <a:pPr marL="457200" lvl="1" indent="0">
              <a:buNone/>
            </a:pPr>
            <a:r>
              <a:rPr lang="en-US" dirty="0">
                <a:latin typeface="Courier New" panose="02070309020205020404" pitchFamily="49" charset="0"/>
                <a:cs typeface="Courier New" panose="02070309020205020404" pitchFamily="49" charset="0"/>
              </a:rPr>
              <a:t>git checkout main</a:t>
            </a:r>
          </a:p>
          <a:p>
            <a:endParaRPr lang="en-US" dirty="0"/>
          </a:p>
          <a:p>
            <a:r>
              <a:rPr lang="en-US" dirty="0"/>
              <a:t>Merge changes from upstream </a:t>
            </a:r>
          </a:p>
          <a:p>
            <a:pPr marL="457200" lvl="1" indent="0">
              <a:buNone/>
            </a:pPr>
            <a:r>
              <a:rPr lang="en-US" dirty="0">
                <a:latin typeface="Courier New" panose="02070309020205020404" pitchFamily="49" charset="0"/>
                <a:cs typeface="Courier New" panose="02070309020205020404" pitchFamily="49" charset="0"/>
              </a:rPr>
              <a:t>git merge upstream/main</a:t>
            </a:r>
          </a:p>
        </p:txBody>
      </p:sp>
    </p:spTree>
    <p:extLst>
      <p:ext uri="{BB962C8B-B14F-4D97-AF65-F5344CB8AC3E}">
        <p14:creationId xmlns:p14="http://schemas.microsoft.com/office/powerpoint/2010/main" val="7386532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FDED9-53B2-0776-A3E8-40E81022A728}"/>
              </a:ext>
            </a:extLst>
          </p:cNvPr>
          <p:cNvSpPr>
            <a:spLocks noGrp="1"/>
          </p:cNvSpPr>
          <p:nvPr>
            <p:ph type="title"/>
          </p:nvPr>
        </p:nvSpPr>
        <p:spPr/>
        <p:txBody>
          <a:bodyPr/>
          <a:lstStyle/>
          <a:p>
            <a:r>
              <a:rPr lang="en-US" dirty="0"/>
              <a:t>Problem Set 1</a:t>
            </a:r>
          </a:p>
        </p:txBody>
      </p:sp>
      <p:sp>
        <p:nvSpPr>
          <p:cNvPr id="3" name="Content Placeholder 2">
            <a:extLst>
              <a:ext uri="{FF2B5EF4-FFF2-40B4-BE49-F238E27FC236}">
                <a16:creationId xmlns:a16="http://schemas.microsoft.com/office/drawing/2014/main" id="{23A60823-5567-2F36-4985-B5C9D1121452}"/>
              </a:ext>
            </a:extLst>
          </p:cNvPr>
          <p:cNvSpPr>
            <a:spLocks noGrp="1"/>
          </p:cNvSpPr>
          <p:nvPr>
            <p:ph idx="1"/>
          </p:nvPr>
        </p:nvSpPr>
        <p:spPr/>
        <p:txBody>
          <a:bodyPr/>
          <a:lstStyle/>
          <a:p>
            <a:r>
              <a:rPr lang="en-US" dirty="0"/>
              <a:t>Available on the course repository</a:t>
            </a:r>
          </a:p>
          <a:p>
            <a:endParaRPr lang="en-US" dirty="0"/>
          </a:p>
          <a:p>
            <a:r>
              <a:rPr lang="en-US" dirty="0"/>
              <a:t>To complete Problem Set 1 you will need to clone (or fork? </a:t>
            </a:r>
            <a:r>
              <a:rPr lang="en-US"/>
              <a:t>or duplicate?) </a:t>
            </a:r>
            <a:r>
              <a:rPr lang="en-US" dirty="0"/>
              <a:t>the course repository</a:t>
            </a:r>
          </a:p>
          <a:p>
            <a:endParaRPr lang="en-US" dirty="0"/>
          </a:p>
          <a:p>
            <a:r>
              <a:rPr lang="en-US" b="1" dirty="0"/>
              <a:t>All materials must be obtained through </a:t>
            </a:r>
            <a:r>
              <a:rPr lang="en-US" b="1" dirty="0" err="1"/>
              <a:t>github</a:t>
            </a:r>
            <a:r>
              <a:rPr lang="en-US" b="1" dirty="0"/>
              <a:t> commands from the repository for the remainder of the course</a:t>
            </a:r>
          </a:p>
        </p:txBody>
      </p:sp>
      <p:sp>
        <p:nvSpPr>
          <p:cNvPr id="4" name="TextBox 3">
            <a:extLst>
              <a:ext uri="{FF2B5EF4-FFF2-40B4-BE49-F238E27FC236}">
                <a16:creationId xmlns:a16="http://schemas.microsoft.com/office/drawing/2014/main" id="{3743E318-A312-6339-C3A9-6B9190627D98}"/>
              </a:ext>
            </a:extLst>
          </p:cNvPr>
          <p:cNvSpPr txBox="1"/>
          <p:nvPr/>
        </p:nvSpPr>
        <p:spPr>
          <a:xfrm>
            <a:off x="2743200" y="1041722"/>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510237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2FAB5-1F71-36C8-2B33-4CC1FBB75C0C}"/>
              </a:ext>
            </a:extLst>
          </p:cNvPr>
          <p:cNvSpPr>
            <a:spLocks noGrp="1"/>
          </p:cNvSpPr>
          <p:nvPr>
            <p:ph type="title"/>
          </p:nvPr>
        </p:nvSpPr>
        <p:spPr/>
        <p:txBody>
          <a:bodyPr/>
          <a:lstStyle/>
          <a:p>
            <a:r>
              <a:rPr lang="en-US" dirty="0"/>
              <a:t>Version control</a:t>
            </a:r>
          </a:p>
        </p:txBody>
      </p:sp>
      <p:sp>
        <p:nvSpPr>
          <p:cNvPr id="3" name="Content Placeholder 2">
            <a:extLst>
              <a:ext uri="{FF2B5EF4-FFF2-40B4-BE49-F238E27FC236}">
                <a16:creationId xmlns:a16="http://schemas.microsoft.com/office/drawing/2014/main" id="{9D66AFED-0AB8-4127-AEEF-B81E909C7605}"/>
              </a:ext>
            </a:extLst>
          </p:cNvPr>
          <p:cNvSpPr>
            <a:spLocks noGrp="1"/>
          </p:cNvSpPr>
          <p:nvPr>
            <p:ph idx="1"/>
          </p:nvPr>
        </p:nvSpPr>
        <p:spPr>
          <a:xfrm>
            <a:off x="838200" y="1825625"/>
            <a:ext cx="8697686" cy="4351338"/>
          </a:xfrm>
        </p:spPr>
        <p:txBody>
          <a:bodyPr>
            <a:normAutofit fontScale="92500" lnSpcReduction="10000"/>
          </a:bodyPr>
          <a:lstStyle/>
          <a:p>
            <a:r>
              <a:rPr lang="en-US" dirty="0"/>
              <a:t>Version control is a way to:</a:t>
            </a:r>
          </a:p>
          <a:p>
            <a:pPr lvl="1"/>
            <a:r>
              <a:rPr lang="en-US" dirty="0"/>
              <a:t>Keep track of changes that are made to a file</a:t>
            </a:r>
          </a:p>
          <a:p>
            <a:pPr lvl="1"/>
            <a:r>
              <a:rPr lang="en-US" dirty="0"/>
              <a:t>Collaborate with other researchers on the same project</a:t>
            </a:r>
          </a:p>
          <a:p>
            <a:pPr lvl="1"/>
            <a:r>
              <a:rPr lang="en-US" dirty="0"/>
              <a:t>When syncing to an online repository, it’s also a way to ensure your files are backed up</a:t>
            </a:r>
          </a:p>
          <a:p>
            <a:endParaRPr lang="en-US" dirty="0"/>
          </a:p>
          <a:p>
            <a:r>
              <a:rPr lang="en-US" dirty="0"/>
              <a:t>Likely familiar with version control through Microsoft 365 apps (Word etc.) in combination with OneDrive storage</a:t>
            </a:r>
          </a:p>
          <a:p>
            <a:endParaRPr lang="en-US" dirty="0"/>
          </a:p>
          <a:p>
            <a:r>
              <a:rPr lang="en-US" dirty="0"/>
              <a:t>Most common form of version control for code/software: </a:t>
            </a:r>
            <a:r>
              <a:rPr lang="en-US" b="1" dirty="0"/>
              <a:t>Git</a:t>
            </a:r>
          </a:p>
        </p:txBody>
      </p:sp>
      <p:pic>
        <p:nvPicPr>
          <p:cNvPr id="4" name="Picture 3">
            <a:extLst>
              <a:ext uri="{FF2B5EF4-FFF2-40B4-BE49-F238E27FC236}">
                <a16:creationId xmlns:a16="http://schemas.microsoft.com/office/drawing/2014/main" id="{F973E653-8CD5-0948-D276-DD874C76D9AF}"/>
              </a:ext>
            </a:extLst>
          </p:cNvPr>
          <p:cNvPicPr>
            <a:picLocks noChangeAspect="1"/>
          </p:cNvPicPr>
          <p:nvPr/>
        </p:nvPicPr>
        <p:blipFill>
          <a:blip r:embed="rId2"/>
          <a:stretch>
            <a:fillRect/>
          </a:stretch>
        </p:blipFill>
        <p:spPr>
          <a:xfrm>
            <a:off x="9717973" y="1027906"/>
            <a:ext cx="2143423" cy="5304971"/>
          </a:xfrm>
          <a:prstGeom prst="rect">
            <a:avLst/>
          </a:prstGeom>
        </p:spPr>
      </p:pic>
    </p:spTree>
    <p:extLst>
      <p:ext uri="{BB962C8B-B14F-4D97-AF65-F5344CB8AC3E}">
        <p14:creationId xmlns:p14="http://schemas.microsoft.com/office/powerpoint/2010/main" val="10873348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E7F93-04F1-81AF-A69C-D66ACE72C71D}"/>
              </a:ext>
            </a:extLst>
          </p:cNvPr>
          <p:cNvSpPr>
            <a:spLocks noGrp="1"/>
          </p:cNvSpPr>
          <p:nvPr>
            <p:ph type="title"/>
          </p:nvPr>
        </p:nvSpPr>
        <p:spPr/>
        <p:txBody>
          <a:bodyPr/>
          <a:lstStyle/>
          <a:p>
            <a:r>
              <a:rPr lang="en-US" dirty="0"/>
              <a:t>Bonus lesson: Markdown</a:t>
            </a:r>
          </a:p>
        </p:txBody>
      </p:sp>
      <p:sp>
        <p:nvSpPr>
          <p:cNvPr id="3" name="Content Placeholder 2">
            <a:extLst>
              <a:ext uri="{FF2B5EF4-FFF2-40B4-BE49-F238E27FC236}">
                <a16:creationId xmlns:a16="http://schemas.microsoft.com/office/drawing/2014/main" id="{CD8A0D39-39C1-92CE-2304-BD7928E10C61}"/>
              </a:ext>
            </a:extLst>
          </p:cNvPr>
          <p:cNvSpPr>
            <a:spLocks noGrp="1"/>
          </p:cNvSpPr>
          <p:nvPr>
            <p:ph idx="1"/>
          </p:nvPr>
        </p:nvSpPr>
        <p:spPr/>
        <p:txBody>
          <a:bodyPr/>
          <a:lstStyle/>
          <a:p>
            <a:r>
              <a:rPr lang="en-US" dirty="0">
                <a:hlinkClick r:id="rId3"/>
              </a:rPr>
              <a:t>https://commonmark.org/help/tutorial/</a:t>
            </a:r>
            <a:r>
              <a:rPr lang="en-US" dirty="0"/>
              <a:t> </a:t>
            </a:r>
          </a:p>
        </p:txBody>
      </p:sp>
    </p:spTree>
    <p:extLst>
      <p:ext uri="{BB962C8B-B14F-4D97-AF65-F5344CB8AC3E}">
        <p14:creationId xmlns:p14="http://schemas.microsoft.com/office/powerpoint/2010/main" val="2368491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EA619-7216-92CC-7CFE-98409148692F}"/>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EA37EABF-26DF-FAF2-994F-F488138A77EF}"/>
              </a:ext>
            </a:extLst>
          </p:cNvPr>
          <p:cNvSpPr>
            <a:spLocks noGrp="1"/>
          </p:cNvSpPr>
          <p:nvPr>
            <p:ph idx="1"/>
          </p:nvPr>
        </p:nvSpPr>
        <p:spPr/>
        <p:txBody>
          <a:bodyPr>
            <a:normAutofit fontScale="92500" lnSpcReduction="20000"/>
          </a:bodyPr>
          <a:lstStyle/>
          <a:p>
            <a:r>
              <a:rPr lang="en-US" dirty="0">
                <a:hlinkClick r:id="rId3"/>
              </a:rPr>
              <a:t>https://swcarpentry.github.io/git-novice/</a:t>
            </a:r>
            <a:endParaRPr lang="en-US" dirty="0"/>
          </a:p>
          <a:p>
            <a:endParaRPr lang="en-US" dirty="0"/>
          </a:p>
          <a:p>
            <a:r>
              <a:rPr lang="en-US" dirty="0">
                <a:hlinkClick r:id="rId4"/>
              </a:rPr>
              <a:t>https://geo-python-site.readthedocs.io/en/2022.0/lessons/L2/intro-to-GitHub.html</a:t>
            </a:r>
            <a:endParaRPr lang="en-US" dirty="0"/>
          </a:p>
          <a:p>
            <a:endParaRPr lang="en-US" dirty="0"/>
          </a:p>
          <a:p>
            <a:r>
              <a:rPr lang="en-US" dirty="0">
                <a:hlinkClick r:id="rId5"/>
              </a:rPr>
              <a:t>https://docs.github.com/en/pull-requests/collaborating-with-pull-requests/working-with-forks/fork-a-repo</a:t>
            </a:r>
            <a:endParaRPr lang="en-US" dirty="0"/>
          </a:p>
          <a:p>
            <a:endParaRPr lang="en-US" dirty="0"/>
          </a:p>
          <a:p>
            <a:r>
              <a:rPr lang="en-US" dirty="0"/>
              <a:t> </a:t>
            </a:r>
            <a:r>
              <a:rPr lang="en-US" dirty="0">
                <a:hlinkClick r:id="rId6"/>
              </a:rPr>
              <a:t>https://docs.github.com/en/pull-requests/collaborating-with-pull-requests/proposing-changes-to-your-work-with-pull-requests/creating-a-pull-request</a:t>
            </a:r>
            <a:r>
              <a:rPr lang="en-US" dirty="0"/>
              <a:t> </a:t>
            </a:r>
          </a:p>
        </p:txBody>
      </p:sp>
    </p:spTree>
    <p:extLst>
      <p:ext uri="{BB962C8B-B14F-4D97-AF65-F5344CB8AC3E}">
        <p14:creationId xmlns:p14="http://schemas.microsoft.com/office/powerpoint/2010/main" val="971726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3EAA7-3942-E316-F936-84454642B1EA}"/>
              </a:ext>
            </a:extLst>
          </p:cNvPr>
          <p:cNvSpPr>
            <a:spLocks noGrp="1"/>
          </p:cNvSpPr>
          <p:nvPr>
            <p:ph type="title"/>
          </p:nvPr>
        </p:nvSpPr>
        <p:spPr/>
        <p:txBody>
          <a:bodyPr/>
          <a:lstStyle/>
          <a:p>
            <a:r>
              <a:rPr lang="en-US" dirty="0"/>
              <a:t>What you will need</a:t>
            </a:r>
          </a:p>
        </p:txBody>
      </p:sp>
      <p:sp>
        <p:nvSpPr>
          <p:cNvPr id="3" name="Content Placeholder 2">
            <a:extLst>
              <a:ext uri="{FF2B5EF4-FFF2-40B4-BE49-F238E27FC236}">
                <a16:creationId xmlns:a16="http://schemas.microsoft.com/office/drawing/2014/main" id="{75B2DBD8-950D-E7EA-8DFA-EF34E4BC4D9E}"/>
              </a:ext>
            </a:extLst>
          </p:cNvPr>
          <p:cNvSpPr>
            <a:spLocks noGrp="1"/>
          </p:cNvSpPr>
          <p:nvPr>
            <p:ph idx="1"/>
          </p:nvPr>
        </p:nvSpPr>
        <p:spPr/>
        <p:txBody>
          <a:bodyPr>
            <a:normAutofit fontScale="92500" lnSpcReduction="10000"/>
          </a:bodyPr>
          <a:lstStyle/>
          <a:p>
            <a:r>
              <a:rPr lang="en-US" dirty="0"/>
              <a:t>Create an account on </a:t>
            </a:r>
            <a:r>
              <a:rPr lang="en-US" dirty="0">
                <a:hlinkClick r:id="rId2"/>
              </a:rPr>
              <a:t>Github.com</a:t>
            </a:r>
            <a:endParaRPr lang="en-US" dirty="0"/>
          </a:p>
          <a:p>
            <a:pPr marL="457200" lvl="1" indent="0">
              <a:buNone/>
            </a:pPr>
            <a:endParaRPr lang="en-US" dirty="0"/>
          </a:p>
          <a:p>
            <a:r>
              <a:rPr lang="en-US" dirty="0"/>
              <a:t>Make sure you have git installed:</a:t>
            </a:r>
          </a:p>
          <a:p>
            <a:pPr lvl="1"/>
            <a:r>
              <a:rPr lang="en-US" b="1" dirty="0" err="1"/>
              <a:t>MacOSX</a:t>
            </a:r>
            <a:r>
              <a:rPr lang="en-US" dirty="0"/>
              <a:t>:  open terminal and type </a:t>
            </a:r>
            <a:r>
              <a:rPr lang="en-US" dirty="0">
                <a:latin typeface="Courier New" panose="02070309020205020404" pitchFamily="49" charset="0"/>
                <a:cs typeface="Courier New" panose="02070309020205020404" pitchFamily="49" charset="0"/>
              </a:rPr>
              <a:t>$ git --version</a:t>
            </a:r>
          </a:p>
          <a:p>
            <a:pPr lvl="2"/>
            <a:r>
              <a:rPr lang="en-US" dirty="0">
                <a:cs typeface="Courier New" panose="02070309020205020404" pitchFamily="49" charset="0"/>
              </a:rPr>
              <a:t>(if not installed, follow install instructions – may want to skip Xcode install)</a:t>
            </a:r>
          </a:p>
          <a:p>
            <a:pPr lvl="1"/>
            <a:endParaRPr lang="en-US" dirty="0"/>
          </a:p>
          <a:p>
            <a:pPr lvl="1"/>
            <a:r>
              <a:rPr lang="en-US" b="1" dirty="0"/>
              <a:t>Windows:</a:t>
            </a:r>
            <a:r>
              <a:rPr lang="en-US" dirty="0"/>
              <a:t> open WSL2 terminal and type the following commands:</a:t>
            </a:r>
          </a:p>
          <a:p>
            <a:pPr marL="457200" lvl="1" indent="0">
              <a:buNone/>
            </a:pPr>
            <a:endParaRPr lang="en-US" b="1" dirty="0"/>
          </a:p>
          <a:p>
            <a:pPr marL="457200" lvl="1" indent="0">
              <a:buNone/>
            </a:pPr>
            <a:r>
              <a:rPr lang="en-US" b="1" dirty="0"/>
              <a:t>	</a:t>
            </a: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sudo</a:t>
            </a:r>
            <a:r>
              <a:rPr lang="en-US" sz="1900" dirty="0">
                <a:latin typeface="Courier New" panose="02070309020205020404" pitchFamily="49" charset="0"/>
                <a:cs typeface="Courier New" panose="02070309020205020404" pitchFamily="49" charset="0"/>
              </a:rPr>
              <a:t> apt update</a:t>
            </a:r>
          </a:p>
          <a:p>
            <a:pPr marL="0" indent="0">
              <a:buNone/>
            </a:pPr>
            <a:r>
              <a:rPr lang="en-US" sz="1900" dirty="0">
                <a:latin typeface="Courier New" panose="02070309020205020404" pitchFamily="49" charset="0"/>
                <a:cs typeface="Courier New" panose="02070309020205020404" pitchFamily="49" charset="0"/>
              </a:rPr>
              <a:t>	$ </a:t>
            </a:r>
            <a:r>
              <a:rPr lang="en-CA" sz="1900" dirty="0" err="1">
                <a:latin typeface="Courier New" panose="02070309020205020404" pitchFamily="49" charset="0"/>
                <a:cs typeface="Courier New" panose="02070309020205020404" pitchFamily="49" charset="0"/>
              </a:rPr>
              <a:t>sudo</a:t>
            </a:r>
            <a:r>
              <a:rPr lang="en-CA" sz="1900" dirty="0">
                <a:latin typeface="Courier New" panose="02070309020205020404" pitchFamily="49" charset="0"/>
                <a:cs typeface="Courier New" panose="02070309020205020404" pitchFamily="49" charset="0"/>
              </a:rPr>
              <a:t> apt install git build-essential </a:t>
            </a:r>
            <a:r>
              <a:rPr lang="en-CA" sz="1900" dirty="0" err="1">
                <a:latin typeface="Courier New" panose="02070309020205020404" pitchFamily="49" charset="0"/>
                <a:cs typeface="Courier New" panose="02070309020205020404" pitchFamily="49" charset="0"/>
              </a:rPr>
              <a:t>autotools</a:t>
            </a:r>
            <a:r>
              <a:rPr lang="en-CA" sz="1900" dirty="0">
                <a:latin typeface="Courier New" panose="02070309020205020404" pitchFamily="49" charset="0"/>
                <a:cs typeface="Courier New" panose="02070309020205020404" pitchFamily="49" charset="0"/>
              </a:rPr>
              <a:t> python3 r-base</a:t>
            </a:r>
          </a:p>
          <a:p>
            <a:pPr marL="0" indent="0">
              <a:buNone/>
            </a:pPr>
            <a:br>
              <a:rPr lang="en-CA" dirty="0"/>
            </a:br>
            <a:endParaRPr lang="en-US" b="1" dirty="0"/>
          </a:p>
        </p:txBody>
      </p:sp>
    </p:spTree>
    <p:extLst>
      <p:ext uri="{BB962C8B-B14F-4D97-AF65-F5344CB8AC3E}">
        <p14:creationId xmlns:p14="http://schemas.microsoft.com/office/powerpoint/2010/main" val="2380048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E8480-58AA-1258-5273-2C43E0C5D15A}"/>
              </a:ext>
            </a:extLst>
          </p:cNvPr>
          <p:cNvSpPr>
            <a:spLocks noGrp="1"/>
          </p:cNvSpPr>
          <p:nvPr>
            <p:ph type="title"/>
          </p:nvPr>
        </p:nvSpPr>
        <p:spPr/>
        <p:txBody>
          <a:bodyPr/>
          <a:lstStyle/>
          <a:p>
            <a:r>
              <a:rPr lang="en-US" dirty="0"/>
              <a:t>Configuring Git</a:t>
            </a:r>
          </a:p>
        </p:txBody>
      </p:sp>
      <p:sp>
        <p:nvSpPr>
          <p:cNvPr id="3" name="Content Placeholder 2">
            <a:extLst>
              <a:ext uri="{FF2B5EF4-FFF2-40B4-BE49-F238E27FC236}">
                <a16:creationId xmlns:a16="http://schemas.microsoft.com/office/drawing/2014/main" id="{BA366AF4-A6C4-A11F-9488-063DF12C0CDD}"/>
              </a:ext>
            </a:extLst>
          </p:cNvPr>
          <p:cNvSpPr>
            <a:spLocks noGrp="1"/>
          </p:cNvSpPr>
          <p:nvPr>
            <p:ph idx="1"/>
          </p:nvPr>
        </p:nvSpPr>
        <p:spPr/>
        <p:txBody>
          <a:bodyPr/>
          <a:lstStyle/>
          <a:p>
            <a:r>
              <a:rPr lang="en-US" dirty="0"/>
              <a:t>We’re going to set up a few options that will be used for every Git project we create by using the </a:t>
            </a:r>
            <a:r>
              <a:rPr lang="en-US" dirty="0">
                <a:latin typeface="Courier New" panose="02070309020205020404" pitchFamily="49" charset="0"/>
                <a:cs typeface="Courier New" panose="02070309020205020404" pitchFamily="49" charset="0"/>
              </a:rPr>
              <a:t>--global </a:t>
            </a:r>
            <a:r>
              <a:rPr lang="en-US" dirty="0"/>
              <a:t>flag and adding them to the </a:t>
            </a:r>
            <a:r>
              <a:rPr lang="en-US" i="1" dirty="0"/>
              <a:t>config</a:t>
            </a:r>
            <a:r>
              <a:rPr lang="en-US" dirty="0"/>
              <a:t> file:</a:t>
            </a:r>
          </a:p>
          <a:p>
            <a:endParaRPr lang="en-US" dirty="0"/>
          </a:p>
          <a:p>
            <a:pPr marL="0" indent="0">
              <a:buNone/>
            </a:pPr>
            <a:r>
              <a:rPr lang="en-US" dirty="0"/>
              <a:t>	</a:t>
            </a:r>
            <a:r>
              <a:rPr lang="en-US" sz="2000" dirty="0">
                <a:latin typeface="Courier New" panose="02070309020205020404" pitchFamily="49" charset="0"/>
                <a:cs typeface="Courier New" panose="02070309020205020404" pitchFamily="49" charset="0"/>
              </a:rPr>
              <a:t>$ git config --global </a:t>
            </a:r>
            <a:r>
              <a:rPr lang="en-US" sz="2000" dirty="0" err="1">
                <a:latin typeface="Courier New" panose="02070309020205020404" pitchFamily="49" charset="0"/>
                <a:cs typeface="Courier New" panose="02070309020205020404" pitchFamily="49" charset="0"/>
              </a:rPr>
              <a:t>user.name</a:t>
            </a:r>
            <a:r>
              <a:rPr lang="en-US" sz="2000" dirty="0">
                <a:latin typeface="Courier New" panose="02070309020205020404" pitchFamily="49" charset="0"/>
                <a:cs typeface="Courier New" panose="02070309020205020404" pitchFamily="49" charset="0"/>
              </a:rPr>
              <a:t> “Your Name”</a:t>
            </a:r>
          </a:p>
          <a:p>
            <a:pPr marL="0" indent="0">
              <a:buNone/>
            </a:pPr>
            <a:r>
              <a:rPr lang="en-US" sz="2000" dirty="0">
                <a:latin typeface="Courier New" panose="02070309020205020404" pitchFamily="49" charset="0"/>
                <a:cs typeface="Courier New" panose="02070309020205020404" pitchFamily="49" charset="0"/>
              </a:rPr>
              <a:t>	$ git config -- global </a:t>
            </a:r>
            <a:r>
              <a:rPr lang="en-US" sz="2000" dirty="0" err="1">
                <a:latin typeface="Courier New" panose="02070309020205020404" pitchFamily="49" charset="0"/>
                <a:cs typeface="Courier New" panose="02070309020205020404" pitchFamily="49" charset="0"/>
              </a:rPr>
              <a:t>user.email</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your.email@brocku.ca</a:t>
            </a:r>
            <a:r>
              <a:rPr lang="en-US" sz="2000" dirty="0">
                <a:latin typeface="Courier New" panose="02070309020205020404" pitchFamily="49" charset="0"/>
                <a:cs typeface="Courier New" panose="02070309020205020404" pitchFamily="49" charset="0"/>
              </a:rPr>
              <a:t>”</a:t>
            </a:r>
          </a:p>
          <a:p>
            <a:pPr marL="0" indent="0">
              <a:buNone/>
            </a:pPr>
            <a:endParaRPr lang="en-US" dirty="0"/>
          </a:p>
        </p:txBody>
      </p:sp>
      <p:pic>
        <p:nvPicPr>
          <p:cNvPr id="4" name="Picture 3">
            <a:extLst>
              <a:ext uri="{FF2B5EF4-FFF2-40B4-BE49-F238E27FC236}">
                <a16:creationId xmlns:a16="http://schemas.microsoft.com/office/drawing/2014/main" id="{4CBF0E26-2BDC-6BA7-CEF4-00E59B4BAFD1}"/>
              </a:ext>
            </a:extLst>
          </p:cNvPr>
          <p:cNvPicPr>
            <a:picLocks noChangeAspect="1"/>
          </p:cNvPicPr>
          <p:nvPr/>
        </p:nvPicPr>
        <p:blipFill>
          <a:blip r:embed="rId2"/>
          <a:stretch>
            <a:fillRect/>
          </a:stretch>
        </p:blipFill>
        <p:spPr>
          <a:xfrm>
            <a:off x="4057742" y="4858988"/>
            <a:ext cx="4076516" cy="1452912"/>
          </a:xfrm>
          <a:prstGeom prst="rect">
            <a:avLst/>
          </a:prstGeom>
        </p:spPr>
      </p:pic>
    </p:spTree>
    <p:extLst>
      <p:ext uri="{BB962C8B-B14F-4D97-AF65-F5344CB8AC3E}">
        <p14:creationId xmlns:p14="http://schemas.microsoft.com/office/powerpoint/2010/main" val="3592498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63AF9-B78B-33CB-D451-E2273A877A17}"/>
              </a:ext>
            </a:extLst>
          </p:cNvPr>
          <p:cNvSpPr>
            <a:spLocks noGrp="1"/>
          </p:cNvSpPr>
          <p:nvPr>
            <p:ph type="title"/>
          </p:nvPr>
        </p:nvSpPr>
        <p:spPr/>
        <p:txBody>
          <a:bodyPr/>
          <a:lstStyle/>
          <a:p>
            <a:r>
              <a:rPr lang="en-US" dirty="0"/>
              <a:t>Configuring Git</a:t>
            </a:r>
          </a:p>
        </p:txBody>
      </p:sp>
      <p:sp>
        <p:nvSpPr>
          <p:cNvPr id="3" name="Content Placeholder 2">
            <a:extLst>
              <a:ext uri="{FF2B5EF4-FFF2-40B4-BE49-F238E27FC236}">
                <a16:creationId xmlns:a16="http://schemas.microsoft.com/office/drawing/2014/main" id="{F2B2F7DB-CFAA-5D92-2ABD-49D2D56AB2B3}"/>
              </a:ext>
            </a:extLst>
          </p:cNvPr>
          <p:cNvSpPr>
            <a:spLocks noGrp="1"/>
          </p:cNvSpPr>
          <p:nvPr>
            <p:ph idx="1"/>
          </p:nvPr>
        </p:nvSpPr>
        <p:spPr/>
        <p:txBody>
          <a:bodyPr>
            <a:normAutofit fontScale="85000" lnSpcReduction="10000"/>
          </a:bodyPr>
          <a:lstStyle/>
          <a:p>
            <a:r>
              <a:rPr lang="en-US" dirty="0"/>
              <a:t>We can view the current config file through:</a:t>
            </a:r>
          </a:p>
          <a:p>
            <a:pPr marL="0" indent="0">
              <a:buNone/>
            </a:pPr>
            <a:endParaRPr lang="en-US" dirty="0"/>
          </a:p>
          <a:p>
            <a:pPr marL="0" indent="0">
              <a:buNone/>
            </a:pPr>
            <a:r>
              <a:rPr lang="en-US" dirty="0"/>
              <a:t>	</a:t>
            </a:r>
            <a:r>
              <a:rPr lang="en-US" dirty="0">
                <a:latin typeface="Courier New" panose="02070309020205020404" pitchFamily="49" charset="0"/>
                <a:cs typeface="Courier New" panose="02070309020205020404" pitchFamily="49" charset="0"/>
              </a:rPr>
              <a:t>$ git config --global --edit</a:t>
            </a:r>
          </a:p>
          <a:p>
            <a:pPr marL="0" indent="0">
              <a:buNone/>
            </a:pPr>
            <a:endParaRPr lang="en-US" dirty="0"/>
          </a:p>
          <a:p>
            <a:r>
              <a:rPr lang="en-US" dirty="0"/>
              <a:t>Note that this is going to open in vi because vi is our current default text editor for git. Want to change it to something else, e.g., Sublime Text?</a:t>
            </a:r>
          </a:p>
          <a:p>
            <a:pPr lvl="1"/>
            <a:r>
              <a:rPr lang="en-US" dirty="0"/>
              <a:t>Mac:</a:t>
            </a:r>
          </a:p>
          <a:p>
            <a:pPr marL="457200" lvl="1" indent="0">
              <a:buNone/>
            </a:pPr>
            <a:r>
              <a:rPr lang="en-CA" dirty="0">
                <a:latin typeface="Courier New" panose="02070309020205020404" pitchFamily="49" charset="0"/>
                <a:cs typeface="Courier New" panose="02070309020205020404" pitchFamily="49" charset="0"/>
              </a:rPr>
              <a:t>	$ git config --global </a:t>
            </a:r>
            <a:r>
              <a:rPr lang="en-CA" dirty="0" err="1">
                <a:latin typeface="Courier New" panose="02070309020205020404" pitchFamily="49" charset="0"/>
                <a:cs typeface="Courier New" panose="02070309020205020404" pitchFamily="49" charset="0"/>
              </a:rPr>
              <a:t>core.editor</a:t>
            </a:r>
            <a:r>
              <a:rPr lang="en-CA" dirty="0">
                <a:latin typeface="Courier New" panose="02070309020205020404" pitchFamily="49" charset="0"/>
                <a:cs typeface="Courier New" panose="02070309020205020404" pitchFamily="49" charset="0"/>
              </a:rPr>
              <a:t> 	‘/Applications/Sublime\ 	</a:t>
            </a:r>
            <a:r>
              <a:rPr lang="en-CA" dirty="0" err="1">
                <a:latin typeface="Courier New" panose="02070309020205020404" pitchFamily="49" charset="0"/>
                <a:cs typeface="Courier New" panose="02070309020205020404" pitchFamily="49" charset="0"/>
              </a:rPr>
              <a:t>Text.app</a:t>
            </a:r>
            <a:r>
              <a:rPr lang="en-CA" dirty="0">
                <a:latin typeface="Courier New" panose="02070309020205020404" pitchFamily="49" charset="0"/>
                <a:cs typeface="Courier New" panose="02070309020205020404" pitchFamily="49" charset="0"/>
              </a:rPr>
              <a:t>/Contents/</a:t>
            </a:r>
            <a:r>
              <a:rPr lang="en-CA" dirty="0" err="1">
                <a:latin typeface="Courier New" panose="02070309020205020404" pitchFamily="49" charset="0"/>
                <a:cs typeface="Courier New" panose="02070309020205020404" pitchFamily="49" charset="0"/>
              </a:rPr>
              <a:t>SharedSupport</a:t>
            </a:r>
            <a:r>
              <a:rPr lang="en-CA" dirty="0">
                <a:latin typeface="Courier New" panose="02070309020205020404" pitchFamily="49" charset="0"/>
                <a:cs typeface="Courier New" panose="02070309020205020404" pitchFamily="49" charset="0"/>
              </a:rPr>
              <a:t>/bin/</a:t>
            </a:r>
            <a:r>
              <a:rPr lang="en-CA" dirty="0" err="1">
                <a:latin typeface="Courier New" panose="02070309020205020404" pitchFamily="49" charset="0"/>
                <a:cs typeface="Courier New" panose="02070309020205020404" pitchFamily="49" charset="0"/>
              </a:rPr>
              <a:t>subl</a:t>
            </a:r>
            <a:r>
              <a:rPr lang="en-CA" dirty="0">
                <a:latin typeface="Courier New" panose="02070309020205020404" pitchFamily="49" charset="0"/>
                <a:cs typeface="Courier New" panose="02070309020205020404" pitchFamily="49" charset="0"/>
              </a:rPr>
              <a:t> -n -w’</a:t>
            </a:r>
            <a:br>
              <a:rPr lang="en-CA" dirty="0">
                <a:latin typeface="Courier New" panose="02070309020205020404" pitchFamily="49" charset="0"/>
                <a:cs typeface="Courier New" panose="02070309020205020404" pitchFamily="49" charset="0"/>
              </a:rPr>
            </a:br>
            <a:endParaRPr lang="en-CA" dirty="0"/>
          </a:p>
          <a:p>
            <a:pPr lvl="1"/>
            <a:r>
              <a:rPr lang="en-CA" dirty="0"/>
              <a:t>Windows:</a:t>
            </a:r>
          </a:p>
          <a:p>
            <a:pPr marL="457200" lvl="1" indent="0">
              <a:buNone/>
            </a:pPr>
            <a:r>
              <a:rPr lang="en-CA" dirty="0">
                <a:latin typeface="Courier New" panose="02070309020205020404" pitchFamily="49" charset="0"/>
                <a:cs typeface="Courier New" panose="02070309020205020404" pitchFamily="49" charset="0"/>
              </a:rPr>
              <a:t>	$ git config --global </a:t>
            </a:r>
            <a:r>
              <a:rPr lang="en-CA" dirty="0" err="1">
                <a:latin typeface="Courier New" panose="02070309020205020404" pitchFamily="49" charset="0"/>
                <a:cs typeface="Courier New" panose="02070309020205020404" pitchFamily="49" charset="0"/>
              </a:rPr>
              <a:t>core.editor</a:t>
            </a:r>
            <a:r>
              <a:rPr lang="en-CA" dirty="0">
                <a:latin typeface="Courier New" panose="02070309020205020404" pitchFamily="49" charset="0"/>
                <a:cs typeface="Courier New" panose="02070309020205020404" pitchFamily="49" charset="0"/>
              </a:rPr>
              <a:t> "'c:/program 	files/sublime text 3/</a:t>
            </a:r>
            <a:r>
              <a:rPr lang="en-CA" dirty="0" err="1">
                <a:latin typeface="Courier New" panose="02070309020205020404" pitchFamily="49" charset="0"/>
                <a:cs typeface="Courier New" panose="02070309020205020404" pitchFamily="49" charset="0"/>
              </a:rPr>
              <a:t>sublime_text.exe</a:t>
            </a:r>
            <a:r>
              <a:rPr lang="en-CA" dirty="0">
                <a:latin typeface="Courier New" panose="02070309020205020404" pitchFamily="49" charset="0"/>
                <a:cs typeface="Courier New" panose="02070309020205020404" pitchFamily="49" charset="0"/>
              </a:rPr>
              <a:t>' -w"</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88449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80994-9946-B655-6902-7548E8EB2552}"/>
              </a:ext>
            </a:extLst>
          </p:cNvPr>
          <p:cNvSpPr>
            <a:spLocks noGrp="1"/>
          </p:cNvSpPr>
          <p:nvPr>
            <p:ph type="title"/>
          </p:nvPr>
        </p:nvSpPr>
        <p:spPr/>
        <p:txBody>
          <a:bodyPr/>
          <a:lstStyle/>
          <a:p>
            <a:r>
              <a:rPr lang="en-US" dirty="0"/>
              <a:t>Configuring git</a:t>
            </a:r>
          </a:p>
        </p:txBody>
      </p:sp>
      <p:sp>
        <p:nvSpPr>
          <p:cNvPr id="3" name="Content Placeholder 2">
            <a:extLst>
              <a:ext uri="{FF2B5EF4-FFF2-40B4-BE49-F238E27FC236}">
                <a16:creationId xmlns:a16="http://schemas.microsoft.com/office/drawing/2014/main" id="{B3EB1DDF-754D-EDD8-28BC-147DD1D92EDB}"/>
              </a:ext>
            </a:extLst>
          </p:cNvPr>
          <p:cNvSpPr>
            <a:spLocks noGrp="1"/>
          </p:cNvSpPr>
          <p:nvPr>
            <p:ph idx="1"/>
          </p:nvPr>
        </p:nvSpPr>
        <p:spPr/>
        <p:txBody>
          <a:bodyPr/>
          <a:lstStyle/>
          <a:p>
            <a:r>
              <a:rPr lang="en-US" dirty="0"/>
              <a:t>We also want to rename the default “branch” of our repository</a:t>
            </a:r>
          </a:p>
          <a:p>
            <a:pPr lvl="1"/>
            <a:endParaRPr lang="en-US" dirty="0"/>
          </a:p>
          <a:p>
            <a:pPr marL="457200" lvl="1" indent="0">
              <a:buNone/>
            </a:pPr>
            <a:r>
              <a:rPr lang="en-CA" dirty="0">
                <a:latin typeface="Courier New" panose="02070309020205020404" pitchFamily="49" charset="0"/>
                <a:cs typeface="Courier New" panose="02070309020205020404" pitchFamily="49" charset="0"/>
              </a:rPr>
              <a:t>$ git config --global </a:t>
            </a:r>
            <a:r>
              <a:rPr lang="en-CA" dirty="0" err="1">
                <a:latin typeface="Courier New" panose="02070309020205020404" pitchFamily="49" charset="0"/>
                <a:cs typeface="Courier New" panose="02070309020205020404" pitchFamily="49" charset="0"/>
              </a:rPr>
              <a:t>init.defaultBranch</a:t>
            </a:r>
            <a:r>
              <a:rPr lang="en-CA" dirty="0">
                <a:latin typeface="Courier New" panose="02070309020205020404" pitchFamily="49" charset="0"/>
                <a:cs typeface="Courier New" panose="02070309020205020404" pitchFamily="49" charset="0"/>
              </a:rPr>
              <a:t> main</a:t>
            </a:r>
          </a:p>
          <a:p>
            <a:endParaRPr lang="en-CA" dirty="0"/>
          </a:p>
          <a:p>
            <a:r>
              <a:rPr lang="en-CA" dirty="0"/>
              <a:t>Since 2020 the convention is to refer to the main branch as ‘main’ and not ‘master’</a:t>
            </a:r>
          </a:p>
          <a:p>
            <a:pPr lvl="1"/>
            <a:endParaRPr lang="en-US" dirty="0"/>
          </a:p>
        </p:txBody>
      </p:sp>
    </p:spTree>
    <p:extLst>
      <p:ext uri="{BB962C8B-B14F-4D97-AF65-F5344CB8AC3E}">
        <p14:creationId xmlns:p14="http://schemas.microsoft.com/office/powerpoint/2010/main" val="1190424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E42B0-8D14-7D3C-83BE-24CBF464A76F}"/>
              </a:ext>
            </a:extLst>
          </p:cNvPr>
          <p:cNvSpPr>
            <a:spLocks noGrp="1"/>
          </p:cNvSpPr>
          <p:nvPr>
            <p:ph type="title"/>
          </p:nvPr>
        </p:nvSpPr>
        <p:spPr/>
        <p:txBody>
          <a:bodyPr/>
          <a:lstStyle/>
          <a:p>
            <a:r>
              <a:rPr lang="en-US" dirty="0"/>
              <a:t>Creating a repository</a:t>
            </a:r>
          </a:p>
        </p:txBody>
      </p:sp>
      <p:sp>
        <p:nvSpPr>
          <p:cNvPr id="3" name="Content Placeholder 2">
            <a:extLst>
              <a:ext uri="{FF2B5EF4-FFF2-40B4-BE49-F238E27FC236}">
                <a16:creationId xmlns:a16="http://schemas.microsoft.com/office/drawing/2014/main" id="{51322DD9-B737-A326-E66C-CD33CAEC76F0}"/>
              </a:ext>
            </a:extLst>
          </p:cNvPr>
          <p:cNvSpPr>
            <a:spLocks noGrp="1"/>
          </p:cNvSpPr>
          <p:nvPr>
            <p:ph idx="1"/>
          </p:nvPr>
        </p:nvSpPr>
        <p:spPr/>
        <p:txBody>
          <a:bodyPr/>
          <a:lstStyle/>
          <a:p>
            <a:r>
              <a:rPr lang="en-US" dirty="0"/>
              <a:t>Navigate (in the terminal) to a place in your computer where you will be storing files for this course</a:t>
            </a:r>
          </a:p>
          <a:p>
            <a:pPr lvl="1"/>
            <a:r>
              <a:rPr lang="en-US" dirty="0"/>
              <a:t>Create a new directory called ‘recipes’</a:t>
            </a:r>
          </a:p>
          <a:p>
            <a:pPr lvl="1"/>
            <a:r>
              <a:rPr lang="en-US" dirty="0"/>
              <a:t>cd into that directory</a:t>
            </a:r>
          </a:p>
          <a:p>
            <a:pPr lvl="1"/>
            <a:r>
              <a:rPr lang="en-US" dirty="0"/>
              <a:t>Then type:</a:t>
            </a:r>
          </a:p>
          <a:p>
            <a:pPr marL="457200" lvl="1" indent="0">
              <a:buNone/>
            </a:pPr>
            <a:r>
              <a:rPr lang="en-US" dirty="0">
                <a:latin typeface="Courier New" panose="02070309020205020404" pitchFamily="49" charset="0"/>
                <a:cs typeface="Courier New" panose="02070309020205020404" pitchFamily="49" charset="0"/>
              </a:rPr>
              <a:t>	$ git </a:t>
            </a:r>
            <a:r>
              <a:rPr lang="en-US" dirty="0" err="1">
                <a:latin typeface="Courier New" panose="02070309020205020404" pitchFamily="49" charset="0"/>
                <a:cs typeface="Courier New" panose="02070309020205020404" pitchFamily="49" charset="0"/>
              </a:rPr>
              <a:t>init</a:t>
            </a:r>
            <a:endParaRPr lang="en-US" dirty="0">
              <a:latin typeface="Courier New" panose="02070309020205020404" pitchFamily="49" charset="0"/>
              <a:cs typeface="Courier New" panose="02070309020205020404" pitchFamily="49" charset="0"/>
            </a:endParaRPr>
          </a:p>
          <a:p>
            <a:pPr marL="457200" lvl="1" indent="0">
              <a:buNone/>
            </a:pPr>
            <a:endParaRPr lang="en-US" dirty="0"/>
          </a:p>
          <a:p>
            <a:r>
              <a:rPr lang="en-US" dirty="0"/>
              <a:t>Type </a:t>
            </a:r>
            <a:r>
              <a:rPr lang="en-US" dirty="0">
                <a:latin typeface="Courier New" panose="02070309020205020404" pitchFamily="49" charset="0"/>
                <a:cs typeface="Courier New" panose="02070309020205020404" pitchFamily="49" charset="0"/>
              </a:rPr>
              <a:t>$ ls -a </a:t>
            </a:r>
            <a:r>
              <a:rPr lang="en-US" dirty="0"/>
              <a:t>to see that this file now has a ‘hidden’ git directory in it</a:t>
            </a:r>
          </a:p>
          <a:p>
            <a:endParaRPr lang="en-US" dirty="0"/>
          </a:p>
        </p:txBody>
      </p:sp>
    </p:spTree>
    <p:extLst>
      <p:ext uri="{BB962C8B-B14F-4D97-AF65-F5344CB8AC3E}">
        <p14:creationId xmlns:p14="http://schemas.microsoft.com/office/powerpoint/2010/main" val="3382735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68A4D-FB54-3BC8-0037-F3B8395FD42C}"/>
              </a:ext>
            </a:extLst>
          </p:cNvPr>
          <p:cNvSpPr>
            <a:spLocks noGrp="1"/>
          </p:cNvSpPr>
          <p:nvPr>
            <p:ph type="title"/>
          </p:nvPr>
        </p:nvSpPr>
        <p:spPr/>
        <p:txBody>
          <a:bodyPr/>
          <a:lstStyle/>
          <a:p>
            <a:r>
              <a:rPr lang="en-US" dirty="0"/>
              <a:t>Repositories</a:t>
            </a:r>
          </a:p>
        </p:txBody>
      </p:sp>
      <p:sp>
        <p:nvSpPr>
          <p:cNvPr id="3" name="Content Placeholder 2">
            <a:extLst>
              <a:ext uri="{FF2B5EF4-FFF2-40B4-BE49-F238E27FC236}">
                <a16:creationId xmlns:a16="http://schemas.microsoft.com/office/drawing/2014/main" id="{6D2F7F1D-8510-BF79-8AB0-8C87E02AB1FD}"/>
              </a:ext>
            </a:extLst>
          </p:cNvPr>
          <p:cNvSpPr>
            <a:spLocks noGrp="1"/>
          </p:cNvSpPr>
          <p:nvPr>
            <p:ph idx="1"/>
          </p:nvPr>
        </p:nvSpPr>
        <p:spPr/>
        <p:txBody>
          <a:bodyPr/>
          <a:lstStyle/>
          <a:p>
            <a:r>
              <a:rPr lang="en-US" dirty="0"/>
              <a:t>The git repository is the area where the full history of commits of a project are stored</a:t>
            </a:r>
          </a:p>
          <a:p>
            <a:pPr lvl="1"/>
            <a:r>
              <a:rPr lang="en-US" dirty="0"/>
              <a:t>Including information about who changed what and when</a:t>
            </a:r>
          </a:p>
          <a:p>
            <a:endParaRPr lang="en-US" dirty="0"/>
          </a:p>
          <a:p>
            <a:r>
              <a:rPr lang="en-US" b="1" dirty="0"/>
              <a:t>Note:</a:t>
            </a:r>
            <a:r>
              <a:rPr lang="en-US" dirty="0"/>
              <a:t> when you create a repository in a directory, there is no need to run the </a:t>
            </a:r>
            <a:r>
              <a:rPr lang="en-US" dirty="0">
                <a:latin typeface="Courier New" panose="02070309020205020404" pitchFamily="49" charset="0"/>
                <a:cs typeface="Courier New" panose="02070309020205020404" pitchFamily="49" charset="0"/>
              </a:rPr>
              <a:t>$</a:t>
            </a:r>
            <a:r>
              <a:rPr lang="en-US" dirty="0"/>
              <a:t> </a:t>
            </a:r>
            <a:r>
              <a:rPr lang="en-US" dirty="0">
                <a:latin typeface="Courier New" panose="02070309020205020404" pitchFamily="49" charset="0"/>
                <a:cs typeface="Courier New" panose="02070309020205020404" pitchFamily="49" charset="0"/>
              </a:rPr>
              <a:t>git </a:t>
            </a:r>
            <a:r>
              <a:rPr lang="en-US" dirty="0" err="1">
                <a:latin typeface="Courier New" panose="02070309020205020404" pitchFamily="49" charset="0"/>
                <a:cs typeface="Courier New" panose="02070309020205020404" pitchFamily="49" charset="0"/>
              </a:rPr>
              <a:t>init</a:t>
            </a:r>
            <a:r>
              <a:rPr lang="en-US" dirty="0">
                <a:latin typeface="Courier New" panose="02070309020205020404" pitchFamily="49" charset="0"/>
                <a:cs typeface="Courier New" panose="02070309020205020404" pitchFamily="49" charset="0"/>
              </a:rPr>
              <a:t> </a:t>
            </a:r>
            <a:r>
              <a:rPr lang="en-US" dirty="0"/>
              <a:t>command inside sub-directories</a:t>
            </a:r>
          </a:p>
          <a:p>
            <a:pPr lvl="1"/>
            <a:r>
              <a:rPr lang="en-US" dirty="0"/>
              <a:t>the repository is recursive</a:t>
            </a:r>
          </a:p>
          <a:p>
            <a:endParaRPr lang="en-US" dirty="0"/>
          </a:p>
          <a:p>
            <a:r>
              <a:rPr lang="en-US" dirty="0"/>
              <a:t>Check the status of the repository with </a:t>
            </a:r>
            <a:r>
              <a:rPr lang="en-US" dirty="0">
                <a:latin typeface="Courier New" panose="02070309020205020404" pitchFamily="49" charset="0"/>
                <a:cs typeface="Courier New" panose="02070309020205020404" pitchFamily="49" charset="0"/>
              </a:rPr>
              <a:t>$ git status</a:t>
            </a:r>
          </a:p>
        </p:txBody>
      </p:sp>
    </p:spTree>
    <p:extLst>
      <p:ext uri="{BB962C8B-B14F-4D97-AF65-F5344CB8AC3E}">
        <p14:creationId xmlns:p14="http://schemas.microsoft.com/office/powerpoint/2010/main" val="6533711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20318</TotalTime>
  <Words>2146</Words>
  <Application>Microsoft Macintosh PowerPoint</Application>
  <PresentationFormat>Widescreen</PresentationFormat>
  <Paragraphs>244</Paragraphs>
  <Slides>31</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Aptos</vt:lpstr>
      <vt:lpstr>Aptos Display</vt:lpstr>
      <vt:lpstr>Arial</vt:lpstr>
      <vt:lpstr>Courier New</vt:lpstr>
      <vt:lpstr>Office Theme</vt:lpstr>
      <vt:lpstr>Version Control with Git</vt:lpstr>
      <vt:lpstr>Version control</vt:lpstr>
      <vt:lpstr>Version control</vt:lpstr>
      <vt:lpstr>What you will need</vt:lpstr>
      <vt:lpstr>Configuring Git</vt:lpstr>
      <vt:lpstr>Configuring Git</vt:lpstr>
      <vt:lpstr>Configuring git</vt:lpstr>
      <vt:lpstr>Creating a repository</vt:lpstr>
      <vt:lpstr>Repositories</vt:lpstr>
      <vt:lpstr>Tracking changes</vt:lpstr>
      <vt:lpstr>Tracking changes</vt:lpstr>
      <vt:lpstr>Logging and comparing changes</vt:lpstr>
      <vt:lpstr>Logging and comparing changes</vt:lpstr>
      <vt:lpstr>Exploring history</vt:lpstr>
      <vt:lpstr>Restoring files</vt:lpstr>
      <vt:lpstr>Ignoring files</vt:lpstr>
      <vt:lpstr>Github</vt:lpstr>
      <vt:lpstr>Github</vt:lpstr>
      <vt:lpstr>Github/ssh</vt:lpstr>
      <vt:lpstr>Github/ssh</vt:lpstr>
      <vt:lpstr>Github</vt:lpstr>
      <vt:lpstr>Github </vt:lpstr>
      <vt:lpstr>Collaborating in Github</vt:lpstr>
      <vt:lpstr>Collaborating in Github</vt:lpstr>
      <vt:lpstr>Managing conflicts</vt:lpstr>
      <vt:lpstr>Advanced git </vt:lpstr>
      <vt:lpstr>Configuring the remote that points upstream</vt:lpstr>
      <vt:lpstr>Syncing a fork</vt:lpstr>
      <vt:lpstr>Problem Set 1</vt:lpstr>
      <vt:lpstr>Bonus lesson: Markdown</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Stephen Emrich</dc:creator>
  <cp:lastModifiedBy>Stephen Emrich</cp:lastModifiedBy>
  <cp:revision>1</cp:revision>
  <dcterms:created xsi:type="dcterms:W3CDTF">2025-07-10T17:28:01Z</dcterms:created>
  <dcterms:modified xsi:type="dcterms:W3CDTF">2025-09-17T17:27:46Z</dcterms:modified>
</cp:coreProperties>
</file>