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7" r:id="rId6"/>
    <p:sldId id="263" r:id="rId7"/>
    <p:sldId id="264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2D312-8F4D-F449-82D1-D52DD81DFEEA}" v="79" dt="2024-12-10T04:11:38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4"/>
    <p:restoredTop sz="94640"/>
  </p:normalViewPr>
  <p:slideViewPr>
    <p:cSldViewPr snapToGrid="0" snapToObjects="1">
      <p:cViewPr varScale="1">
        <p:scale>
          <a:sx n="187" d="100"/>
          <a:sy n="187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na Worley" userId="0027d683efa876b5" providerId="LiveId" clId="{B002D312-8F4D-F449-82D1-D52DD81DFEEA}"/>
    <pc:docChg chg="undo custSel addSld delSld modSld sldOrd">
      <pc:chgData name="Makenna Worley" userId="0027d683efa876b5" providerId="LiveId" clId="{B002D312-8F4D-F449-82D1-D52DD81DFEEA}" dt="2024-12-11T03:36:20.960" v="2141" actId="20577"/>
      <pc:docMkLst>
        <pc:docMk/>
      </pc:docMkLst>
      <pc:sldChg chg="addSp delSp modSp mod setBg">
        <pc:chgData name="Makenna Worley" userId="0027d683efa876b5" providerId="LiveId" clId="{B002D312-8F4D-F449-82D1-D52DD81DFEEA}" dt="2024-12-10T04:11:38.059" v="2033" actId="1076"/>
        <pc:sldMkLst>
          <pc:docMk/>
          <pc:sldMk cId="0" sldId="256"/>
        </pc:sldMkLst>
        <pc:spChg chg="mo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akenna Worley" userId="0027d683efa876b5" providerId="LiveId" clId="{B002D312-8F4D-F449-82D1-D52DD81DFEEA}" dt="2024-12-10T03:54:11.882" v="1883" actId="26606"/>
          <ac:spMkLst>
            <pc:docMk/>
            <pc:sldMk cId="0" sldId="256"/>
            <ac:spMk id="1031" creationId="{A3363022-C969-41E9-8EB2-E4C94908C1FA}"/>
          </ac:spMkLst>
        </pc:spChg>
        <pc:spChg chg="add del">
          <ac:chgData name="Makenna Worley" userId="0027d683efa876b5" providerId="LiveId" clId="{B002D312-8F4D-F449-82D1-D52DD81DFEEA}" dt="2024-12-10T03:54:11.882" v="1883" actId="26606"/>
          <ac:spMkLst>
            <pc:docMk/>
            <pc:sldMk cId="0" sldId="256"/>
            <ac:spMk id="1033" creationId="{8D1AD6B3-BE88-4CEB-BA17-790657CC4729}"/>
          </ac:spMkLst>
        </pc:spChg>
        <pc:spChg chg="ad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1040" creationId="{76906711-0AFB-47DD-A4B6-4E94B38B8C91}"/>
          </ac:spMkLst>
        </pc:spChg>
        <pc:spChg chg="ad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1041" creationId="{AA91F649-894C-41F6-A21D-3D1AC558E934}"/>
          </ac:spMkLst>
        </pc:spChg>
        <pc:spChg chg="ad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1042" creationId="{56037404-66BD-46B5-9323-1B531319671A}"/>
          </ac:spMkLst>
        </pc:spChg>
        <pc:grpChg chg="add del">
          <ac:chgData name="Makenna Worley" userId="0027d683efa876b5" providerId="LiveId" clId="{B002D312-8F4D-F449-82D1-D52DD81DFEEA}" dt="2024-12-10T03:54:11.882" v="1883" actId="26606"/>
          <ac:grpSpMkLst>
            <pc:docMk/>
            <pc:sldMk cId="0" sldId="256"/>
            <ac:grpSpMk id="1035" creationId="{89D1390B-7E13-4B4F-9CB2-391063412E54}"/>
          </ac:grpSpMkLst>
        </pc:grpChg>
        <pc:picChg chg="add mod">
          <ac:chgData name="Makenna Worley" userId="0027d683efa876b5" providerId="LiveId" clId="{B002D312-8F4D-F449-82D1-D52DD81DFEEA}" dt="2024-12-10T04:11:38.059" v="2033" actId="1076"/>
          <ac:picMkLst>
            <pc:docMk/>
            <pc:sldMk cId="0" sldId="256"/>
            <ac:picMk id="1026" creationId="{C38B4021-3330-1D4E-EC83-BA5FBCB8C4BC}"/>
          </ac:picMkLst>
        </pc:picChg>
      </pc:sldChg>
      <pc:sldChg chg="modSp add del mod">
        <pc:chgData name="Makenna Worley" userId="0027d683efa876b5" providerId="LiveId" clId="{B002D312-8F4D-F449-82D1-D52DD81DFEEA}" dt="2024-12-09T18:12:24.386" v="126" actId="2696"/>
        <pc:sldMkLst>
          <pc:docMk/>
          <pc:sldMk cId="0" sldId="257"/>
        </pc:sldMkLst>
      </pc:sldChg>
      <pc:sldChg chg="addSp delSp modSp mod setBg">
        <pc:chgData name="Makenna Worley" userId="0027d683efa876b5" providerId="LiveId" clId="{B002D312-8F4D-F449-82D1-D52DD81DFEEA}" dt="2024-12-10T04:01:37.724" v="1940" actId="12100"/>
        <pc:sldMkLst>
          <pc:docMk/>
          <pc:sldMk cId="0" sldId="258"/>
        </pc:sldMkLst>
        <pc:spChg chg="mod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akenna Worley" userId="0027d683efa876b5" providerId="LiveId" clId="{B002D312-8F4D-F449-82D1-D52DD81DFEEA}" dt="2024-12-10T03:54:47.402" v="1887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Makenna Worley" userId="0027d683efa876b5" providerId="LiveId" clId="{B002D312-8F4D-F449-82D1-D52DD81DFEEA}" dt="2024-12-10T03:54:47.387" v="1886" actId="26606"/>
          <ac:spMkLst>
            <pc:docMk/>
            <pc:sldMk cId="0" sldId="258"/>
            <ac:spMk id="9" creationId="{C0763A76-9F1C-4FC5-82B7-DD475DA461B2}"/>
          </ac:spMkLst>
        </pc:spChg>
        <pc:spChg chg="add del">
          <ac:chgData name="Makenna Worley" userId="0027d683efa876b5" providerId="LiveId" clId="{B002D312-8F4D-F449-82D1-D52DD81DFEEA}" dt="2024-12-10T03:54:47.387" v="1886" actId="26606"/>
          <ac:spMkLst>
            <pc:docMk/>
            <pc:sldMk cId="0" sldId="258"/>
            <ac:spMk id="11" creationId="{E81BF4F6-F2CF-4984-9D14-D6966D92F99F}"/>
          </ac:spMkLst>
        </pc:spChg>
        <pc:spChg chg="add del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18" creationId="{AE2B703B-46F9-481A-A605-82E2A828C4FA}"/>
          </ac:spMkLst>
        </pc:spChg>
        <pc:spChg chg="add del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0" creationId="{F13BE4D7-0C3D-4906-B230-A1C5B4665CCF}"/>
          </ac:spMkLst>
        </pc:spChg>
        <pc:spChg chg="add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5" creationId="{2E442304-DDBD-4F7B-8017-36BCC863FB40}"/>
          </ac:spMkLst>
        </pc:spChg>
        <pc:spChg chg="add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7" creationId="{5E107275-3853-46FD-A241-DE4355A42675}"/>
          </ac:spMkLst>
        </pc:spChg>
        <pc:graphicFrameChg chg="add mod modGraphic">
          <ac:chgData name="Makenna Worley" userId="0027d683efa876b5" providerId="LiveId" clId="{B002D312-8F4D-F449-82D1-D52DD81DFEEA}" dt="2024-12-10T04:01:37.724" v="1940" actId="12100"/>
          <ac:graphicFrameMkLst>
            <pc:docMk/>
            <pc:sldMk cId="0" sldId="258"/>
            <ac:graphicFrameMk id="13" creationId="{38FF7A25-E195-C98F-1717-2A06A2CD3AB5}"/>
          </ac:graphicFrameMkLst>
        </pc:graphicFrameChg>
        <pc:picChg chg="add del">
          <ac:chgData name="Makenna Worley" userId="0027d683efa876b5" providerId="LiveId" clId="{B002D312-8F4D-F449-82D1-D52DD81DFEEA}" dt="2024-12-10T03:54:47.387" v="1886" actId="26606"/>
          <ac:picMkLst>
            <pc:docMk/>
            <pc:sldMk cId="0" sldId="258"/>
            <ac:picMk id="5" creationId="{D15070A0-5C00-71A6-FEAD-1CF875BF3E0F}"/>
          </ac:picMkLst>
        </pc:picChg>
      </pc:sldChg>
      <pc:sldChg chg="addSp delSp modSp mod setBg">
        <pc:chgData name="Makenna Worley" userId="0027d683efa876b5" providerId="LiveId" clId="{B002D312-8F4D-F449-82D1-D52DD81DFEEA}" dt="2024-12-10T04:02:08.303" v="1946" actId="26606"/>
        <pc:sldMkLst>
          <pc:docMk/>
          <pc:sldMk cId="0" sldId="259"/>
        </pc:sldMkLst>
        <pc:spChg chg="mo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Makenna Worley" userId="0027d683efa876b5" providerId="LiveId" clId="{B002D312-8F4D-F449-82D1-D52DD81DFEEA}" dt="2024-12-10T03:58:52.407" v="1926" actId="478"/>
          <ac:spMkLst>
            <pc:docMk/>
            <pc:sldMk cId="0" sldId="259"/>
            <ac:spMk id="4" creationId="{33FD9FD3-CB8B-7617-9DAB-5E9D1D1998BE}"/>
          </ac:spMkLst>
        </pc:spChg>
        <pc:spChg chg="add del mod">
          <ac:chgData name="Makenna Worley" userId="0027d683efa876b5" providerId="LiveId" clId="{B002D312-8F4D-F449-82D1-D52DD81DFEEA}" dt="2024-12-10T03:58:49.824" v="1925"/>
          <ac:spMkLst>
            <pc:docMk/>
            <pc:sldMk cId="0" sldId="259"/>
            <ac:spMk id="5" creationId="{940294CE-3EE9-78FF-3833-A91F7E73CC0D}"/>
          </ac:spMkLst>
        </pc:spChg>
        <pc:spChg chg="add del mod">
          <ac:chgData name="Makenna Worley" userId="0027d683efa876b5" providerId="LiveId" clId="{B002D312-8F4D-F449-82D1-D52DD81DFEEA}" dt="2024-12-10T03:58:52.407" v="1926" actId="478"/>
          <ac:spMkLst>
            <pc:docMk/>
            <pc:sldMk cId="0" sldId="259"/>
            <ac:spMk id="6" creationId="{5CF49635-9029-5E03-04E7-B67065A86D6F}"/>
          </ac:spMkLst>
        </pc:spChg>
        <pc:spChg chg="add del mod">
          <ac:chgData name="Makenna Worley" userId="0027d683efa876b5" providerId="LiveId" clId="{B002D312-8F4D-F449-82D1-D52DD81DFEEA}" dt="2024-12-10T04:01:47.155" v="1942" actId="478"/>
          <ac:spMkLst>
            <pc:docMk/>
            <pc:sldMk cId="0" sldId="259"/>
            <ac:spMk id="7" creationId="{6D4903E2-B8FF-DD9D-637B-290B28E74961}"/>
          </ac:spMkLst>
        </pc:spChg>
        <pc:spChg chg="add del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8" creationId="{907EF6B7-1338-4443-8C46-6A318D952DFD}"/>
          </ac:spMkLst>
        </pc:spChg>
        <pc:spChg chg="add del mod">
          <ac:chgData name="Makenna Worley" userId="0027d683efa876b5" providerId="LiveId" clId="{B002D312-8F4D-F449-82D1-D52DD81DFEEA}" dt="2024-12-10T04:01:55.707" v="1945"/>
          <ac:spMkLst>
            <pc:docMk/>
            <pc:sldMk cId="0" sldId="259"/>
            <ac:spMk id="9" creationId="{D7761480-6246-E7F1-7615-287BCB1D8D3A}"/>
          </ac:spMkLst>
        </pc:spChg>
        <pc:spChg chg="add del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0" creationId="{DAAE4CDD-124C-4DCF-9584-B6033B545DD5}"/>
          </ac:spMkLst>
        </pc:spChg>
        <pc:spChg chg="add del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2" creationId="{081E4A58-353D-44AE-B2FC-2A74E2E400F7}"/>
          </ac:spMkLst>
        </pc:spChg>
        <pc:spChg chg="ad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7" creationId="{777A147A-9ED8-46B4-8660-1B3C2AA880B5}"/>
          </ac:spMkLst>
        </pc:spChg>
        <pc:spChg chg="ad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9" creationId="{5D6C15A0-C087-4593-8414-2B4EC1CDC3DE}"/>
          </ac:spMkLst>
        </pc:spChg>
      </pc:sldChg>
      <pc:sldChg chg="addSp delSp modSp mod setBg">
        <pc:chgData name="Makenna Worley" userId="0027d683efa876b5" providerId="LiveId" clId="{B002D312-8F4D-F449-82D1-D52DD81DFEEA}" dt="2024-12-10T03:57:47.762" v="1913" actId="12100"/>
        <pc:sldMkLst>
          <pc:docMk/>
          <pc:sldMk cId="0" sldId="260"/>
        </pc:sldMkLst>
        <pc:spChg chg="mo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9" creationId="{C05CBC3C-2E5A-4839-8B9B-2E5A6ADF0F58}"/>
          </ac:spMkLst>
        </pc:spChg>
        <pc:spChg chg="ad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11" creationId="{DB5B423A-57CC-4C58-AA26-8E2E862B03A0}"/>
          </ac:spMkLst>
        </pc:spChg>
        <pc:graphicFrameChg chg="add mod">
          <ac:chgData name="Makenna Worley" userId="0027d683efa876b5" providerId="LiveId" clId="{B002D312-8F4D-F449-82D1-D52DD81DFEEA}" dt="2024-12-10T03:57:47.762" v="1913" actId="12100"/>
          <ac:graphicFrameMkLst>
            <pc:docMk/>
            <pc:sldMk cId="0" sldId="260"/>
            <ac:graphicFrameMk id="5" creationId="{6AAB6D1E-3428-9839-E6BC-95E94EF11507}"/>
          </ac:graphicFrameMkLst>
        </pc:graphicFrameChg>
      </pc:sldChg>
      <pc:sldChg chg="del">
        <pc:chgData name="Makenna Worley" userId="0027d683efa876b5" providerId="LiveId" clId="{B002D312-8F4D-F449-82D1-D52DD81DFEEA}" dt="2024-12-09T18:21:23.223" v="859" actId="2696"/>
        <pc:sldMkLst>
          <pc:docMk/>
          <pc:sldMk cId="0" sldId="261"/>
        </pc:sldMkLst>
      </pc:sldChg>
      <pc:sldChg chg="addSp delSp modSp mod setBg">
        <pc:chgData name="Makenna Worley" userId="0027d683efa876b5" providerId="LiveId" clId="{B002D312-8F4D-F449-82D1-D52DD81DFEEA}" dt="2024-12-10T04:00:31.181" v="1936" actId="26606"/>
        <pc:sldMkLst>
          <pc:docMk/>
          <pc:sldMk cId="0" sldId="262"/>
        </pc:sldMkLst>
        <pc:spChg chg="mo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8" creationId="{D278ADA9-6383-4BDD-80D2-8899A402687B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0" creationId="{484B7147-B0F6-40ED-B5A2-FF72BC8198B6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2" creationId="{B36D2DE0-0628-4A9A-A59D-7BA8B5EB3022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4" creationId="{48E405C9-94BE-41DA-928C-DEC9A8550E9F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6" creationId="{D2091A72-D5BB-42AC-8FD3-F7747D90861E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8" creationId="{6ED12BFC-A737-46AF-8411-481112D54B0C}"/>
          </ac:spMkLst>
        </pc:spChg>
        <pc:spChg chg="ad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0" creationId="{289ED1AA-8684-4D37-B208-8777E1A7780D}"/>
          </ac:spMkLst>
        </pc:spChg>
        <pc:spChg chg="ad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1" creationId="{4180E01B-B1F4-437C-807D-1C930718EE64}"/>
          </ac:spMkLst>
        </pc:spChg>
        <pc:spChg chg="ad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2" creationId="{41F77738-2AF0-4750-A0C7-F97C2C17590E}"/>
          </ac:spMkLst>
        </pc:spChg>
      </pc:sldChg>
      <pc:sldChg chg="addSp delSp modSp new mod ord setBg setClrOvrMap">
        <pc:chgData name="Makenna Worley" userId="0027d683efa876b5" providerId="LiveId" clId="{B002D312-8F4D-F449-82D1-D52DD81DFEEA}" dt="2024-12-11T03:36:20.960" v="2141" actId="20577"/>
        <pc:sldMkLst>
          <pc:docMk/>
          <pc:sldMk cId="2550640258" sldId="263"/>
        </pc:sldMkLst>
        <pc:spChg chg="mod or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2" creationId="{92E48878-58E8-77FE-3083-48A2B631848D}"/>
          </ac:spMkLst>
        </pc:spChg>
        <pc:spChg chg="add del mod">
          <ac:chgData name="Makenna Worley" userId="0027d683efa876b5" providerId="LiveId" clId="{B002D312-8F4D-F449-82D1-D52DD81DFEEA}" dt="2024-12-11T03:36:20.960" v="2141" actId="20577"/>
          <ac:spMkLst>
            <pc:docMk/>
            <pc:sldMk cId="2550640258" sldId="263"/>
            <ac:spMk id="32" creationId="{60BF6B9F-DBD6-E60A-0B72-D47EC5AF5453}"/>
          </ac:spMkLst>
        </pc:spChg>
        <pc:spChg chg="ad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45" creationId="{94BFCCA4-109C-4B21-816E-144FE75C38EE}"/>
          </ac:spMkLst>
        </pc:spChg>
        <pc:spChg chg="ad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46" creationId="{0059B5C0-FEC8-4370-AF45-02E3AEF6FA6D}"/>
          </ac:spMkLst>
        </pc:spChg>
        <pc:picChg chg="add mod ord modCrop">
          <ac:chgData name="Makenna Worley" userId="0027d683efa876b5" providerId="LiveId" clId="{B002D312-8F4D-F449-82D1-D52DD81DFEEA}" dt="2024-12-10T03:56:49.970" v="1900" actId="14100"/>
          <ac:picMkLst>
            <pc:docMk/>
            <pc:sldMk cId="2550640258" sldId="263"/>
            <ac:picMk id="35" creationId="{DF49975A-1FB3-931D-B106-33660D8E367F}"/>
          </ac:picMkLst>
        </pc:picChg>
        <pc:picChg chg="add mod ord modCrop">
          <ac:chgData name="Makenna Worley" userId="0027d683efa876b5" providerId="LiveId" clId="{B002D312-8F4D-F449-82D1-D52DD81DFEEA}" dt="2024-12-10T03:56:53.930" v="1901" actId="14100"/>
          <ac:picMkLst>
            <pc:docMk/>
            <pc:sldMk cId="2550640258" sldId="263"/>
            <ac:picMk id="37" creationId="{45CBA80E-5E1E-8FE0-0110-304A8B788211}"/>
          </ac:picMkLst>
        </pc:picChg>
        <pc:picChg chg="add mod modCrop">
          <ac:chgData name="Makenna Worley" userId="0027d683efa876b5" providerId="LiveId" clId="{B002D312-8F4D-F449-82D1-D52DD81DFEEA}" dt="2024-12-10T03:56:37.635" v="1899" actId="26606"/>
          <ac:picMkLst>
            <pc:docMk/>
            <pc:sldMk cId="2550640258" sldId="263"/>
            <ac:picMk id="39" creationId="{2001298F-91A4-E2B5-5A51-0D30DE49E268}"/>
          </ac:picMkLst>
        </pc:picChg>
        <pc:picChg chg="add mod ord modCrop">
          <ac:chgData name="Makenna Worley" userId="0027d683efa876b5" providerId="LiveId" clId="{B002D312-8F4D-F449-82D1-D52DD81DFEEA}" dt="2024-12-10T03:56:37.635" v="1899" actId="26606"/>
          <ac:picMkLst>
            <pc:docMk/>
            <pc:sldMk cId="2550640258" sldId="263"/>
            <ac:picMk id="43" creationId="{5089234A-D2CD-CC1D-57AB-C227EBBC9300}"/>
          </ac:picMkLst>
        </pc:picChg>
      </pc:sldChg>
      <pc:sldChg chg="addSp delSp modSp new mod ord setBg setClrOvrMap">
        <pc:chgData name="Makenna Worley" userId="0027d683efa876b5" providerId="LiveId" clId="{B002D312-8F4D-F449-82D1-D52DD81DFEEA}" dt="2024-12-11T03:36:13.467" v="2140" actId="20577"/>
        <pc:sldMkLst>
          <pc:docMk/>
          <pc:sldMk cId="1288538483" sldId="264"/>
        </pc:sldMkLst>
        <pc:spChg chg="mo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2" creationId="{B9D7B013-708A-58F6-6A8C-81965FDF4C83}"/>
          </ac:spMkLst>
        </pc:spChg>
        <pc:spChg chg="add del mod">
          <ac:chgData name="Makenna Worley" userId="0027d683efa876b5" providerId="LiveId" clId="{B002D312-8F4D-F449-82D1-D52DD81DFEEA}" dt="2024-12-10T03:30:57.929" v="1875" actId="478"/>
          <ac:spMkLst>
            <pc:docMk/>
            <pc:sldMk cId="1288538483" sldId="264"/>
            <ac:spMk id="11" creationId="{282932BC-FFDB-D597-9D66-36550BB36953}"/>
          </ac:spMkLst>
        </pc:spChg>
        <pc:spChg chg="add del mod">
          <ac:chgData name="Makenna Worley" userId="0027d683efa876b5" providerId="LiveId" clId="{B002D312-8F4D-F449-82D1-D52DD81DFEEA}" dt="2024-12-10T03:27:30.136" v="1562"/>
          <ac:spMkLst>
            <pc:docMk/>
            <pc:sldMk cId="1288538483" sldId="264"/>
            <ac:spMk id="12" creationId="{BBF719A8-442C-1DFE-293C-95110BC93C23}"/>
          </ac:spMkLst>
        </pc:spChg>
        <pc:spChg chg="add del mod">
          <ac:chgData name="Makenna Worley" userId="0027d683efa876b5" providerId="LiveId" clId="{B002D312-8F4D-F449-82D1-D52DD81DFEEA}" dt="2024-12-10T03:31:00.485" v="1877" actId="478"/>
          <ac:spMkLst>
            <pc:docMk/>
            <pc:sldMk cId="1288538483" sldId="264"/>
            <ac:spMk id="14" creationId="{8E0E9F69-9D16-B781-D1F9-28A4DA4F223F}"/>
          </ac:spMkLst>
        </pc:spChg>
        <pc:spChg chg="add mod">
          <ac:chgData name="Makenna Worley" userId="0027d683efa876b5" providerId="LiveId" clId="{B002D312-8F4D-F449-82D1-D52DD81DFEEA}" dt="2024-12-11T03:36:13.467" v="2140" actId="20577"/>
          <ac:spMkLst>
            <pc:docMk/>
            <pc:sldMk cId="1288538483" sldId="264"/>
            <ac:spMk id="15" creationId="{3B240162-5ADB-8215-275F-C34A2038588A}"/>
          </ac:spMkLst>
        </pc:spChg>
        <pc:spChg chg="ad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27" creationId="{42E59424-33E1-4F37-8425-9F113921968C}"/>
          </ac:spMkLst>
        </pc:spChg>
        <pc:spChg chg="ad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28" creationId="{9694F8A0-A600-40AB-84BE-03637A1D71FD}"/>
          </ac:spMkLst>
        </pc:spChg>
        <pc:spChg chg="add del">
          <ac:chgData name="Makenna Worley" userId="0027d683efa876b5" providerId="LiveId" clId="{B002D312-8F4D-F449-82D1-D52DD81DFEEA}" dt="2024-12-10T04:06:28.340" v="1967" actId="26606"/>
          <ac:spMkLst>
            <pc:docMk/>
            <pc:sldMk cId="1288538483" sldId="264"/>
            <ac:spMk id="30" creationId="{0EFD753D-6A49-46DD-9E82-AA6E2C62B461}"/>
          </ac:spMkLst>
        </pc:spChg>
        <pc:spChg chg="add del">
          <ac:chgData name="Makenna Worley" userId="0027d683efa876b5" providerId="LiveId" clId="{B002D312-8F4D-F449-82D1-D52DD81DFEEA}" dt="2024-12-10T04:06:28.340" v="1967" actId="26606"/>
          <ac:spMkLst>
            <pc:docMk/>
            <pc:sldMk cId="1288538483" sldId="264"/>
            <ac:spMk id="32" creationId="{138A5824-1F4A-4EE7-BC13-5BB48FC0809B}"/>
          </ac:spMkLst>
        </pc:spChg>
        <pc:spChg chg="ad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34" creationId="{00FB22BA-072B-424B-82FA-D1F0DC084160}"/>
          </ac:spMkLst>
        </pc:spChg>
        <pc:spChg chg="add del">
          <ac:chgData name="Makenna Worley" userId="0027d683efa876b5" providerId="LiveId" clId="{B002D312-8F4D-F449-82D1-D52DD81DFEEA}" dt="2024-12-10T04:06:26.530" v="1965" actId="26606"/>
          <ac:spMkLst>
            <pc:docMk/>
            <pc:sldMk cId="1288538483" sldId="264"/>
            <ac:spMk id="37" creationId="{94BFCCA4-109C-4B21-816E-144FE75C38EE}"/>
          </ac:spMkLst>
        </pc:spChg>
        <pc:spChg chg="add del">
          <ac:chgData name="Makenna Worley" userId="0027d683efa876b5" providerId="LiveId" clId="{B002D312-8F4D-F449-82D1-D52DD81DFEEA}" dt="2024-12-10T04:06:26.530" v="1965" actId="26606"/>
          <ac:spMkLst>
            <pc:docMk/>
            <pc:sldMk cId="1288538483" sldId="264"/>
            <ac:spMk id="39" creationId="{0059B5C0-FEC8-4370-AF45-02E3AEF6FA6D}"/>
          </ac:spMkLst>
        </pc:spChg>
        <pc:picChg chg="add mod modCrop">
          <ac:chgData name="Makenna Worley" userId="0027d683efa876b5" providerId="LiveId" clId="{B002D312-8F4D-F449-82D1-D52DD81DFEEA}" dt="2024-12-10T04:10:52.387" v="2025" actId="1076"/>
          <ac:picMkLst>
            <pc:docMk/>
            <pc:sldMk cId="1288538483" sldId="264"/>
            <ac:picMk id="17" creationId="{813A3F0B-A26B-5DC6-3923-3206097CE9A7}"/>
          </ac:picMkLst>
        </pc:picChg>
        <pc:picChg chg="add mod ord modCrop">
          <ac:chgData name="Makenna Worley" userId="0027d683efa876b5" providerId="LiveId" clId="{B002D312-8F4D-F449-82D1-D52DD81DFEEA}" dt="2024-12-10T04:11:08.698" v="2028" actId="1076"/>
          <ac:picMkLst>
            <pc:docMk/>
            <pc:sldMk cId="1288538483" sldId="264"/>
            <ac:picMk id="19" creationId="{5F7AAD92-2387-196D-05E7-5F5D8B1E1984}"/>
          </ac:picMkLst>
        </pc:picChg>
        <pc:picChg chg="add mod ord modCrop">
          <ac:chgData name="Makenna Worley" userId="0027d683efa876b5" providerId="LiveId" clId="{B002D312-8F4D-F449-82D1-D52DD81DFEEA}" dt="2024-12-10T04:11:03.306" v="2027" actId="1076"/>
          <ac:picMkLst>
            <pc:docMk/>
            <pc:sldMk cId="1288538483" sldId="264"/>
            <ac:picMk id="21" creationId="{BA23BF5F-2FF0-1468-C626-4300AB6BAA54}"/>
          </ac:picMkLst>
        </pc:picChg>
        <pc:picChg chg="add del mod ord modCrop">
          <ac:chgData name="Makenna Worley" userId="0027d683efa876b5" providerId="LiveId" clId="{B002D312-8F4D-F449-82D1-D52DD81DFEEA}" dt="2024-12-10T04:07:52.485" v="1985" actId="478"/>
          <ac:picMkLst>
            <pc:docMk/>
            <pc:sldMk cId="1288538483" sldId="264"/>
            <ac:picMk id="23" creationId="{7D4C45F9-0F08-E70B-CB00-B89F4DBDAAFA}"/>
          </ac:picMkLst>
        </pc:picChg>
        <pc:picChg chg="add mod ord modCrop">
          <ac:chgData name="Makenna Worley" userId="0027d683efa876b5" providerId="LiveId" clId="{B002D312-8F4D-F449-82D1-D52DD81DFEEA}" dt="2024-12-10T04:10:31.957" v="2022" actId="26606"/>
          <ac:picMkLst>
            <pc:docMk/>
            <pc:sldMk cId="1288538483" sldId="264"/>
            <ac:picMk id="25" creationId="{28BFBE77-53E0-7022-9DBD-B5E6D870590E}"/>
          </ac:picMkLst>
        </pc:picChg>
        <pc:picChg chg="add del mod">
          <ac:chgData name="Makenna Worley" userId="0027d683efa876b5" providerId="LiveId" clId="{B002D312-8F4D-F449-82D1-D52DD81DFEEA}" dt="2024-12-10T04:07:14.551" v="1977" actId="478"/>
          <ac:picMkLst>
            <pc:docMk/>
            <pc:sldMk cId="1288538483" sldId="264"/>
            <ac:picMk id="26" creationId="{2AE2166B-1766-71E6-4C20-55FF718EFAE0}"/>
          </ac:picMkLst>
        </pc:picChg>
      </pc:sldChg>
      <pc:sldChg chg="modSp new del mod ord">
        <pc:chgData name="Makenna Worley" userId="0027d683efa876b5" providerId="LiveId" clId="{B002D312-8F4D-F449-82D1-D52DD81DFEEA}" dt="2024-12-09T18:24:21.332" v="905" actId="2696"/>
        <pc:sldMkLst>
          <pc:docMk/>
          <pc:sldMk cId="3415935947" sldId="265"/>
        </pc:sldMkLst>
      </pc:sldChg>
      <pc:sldChg chg="addSp delSp modSp new mod ord setBg">
        <pc:chgData name="Makenna Worley" userId="0027d683efa876b5" providerId="LiveId" clId="{B002D312-8F4D-F449-82D1-D52DD81DFEEA}" dt="2024-12-10T03:59:38.292" v="1932" actId="12100"/>
        <pc:sldMkLst>
          <pc:docMk/>
          <pc:sldMk cId="2512944704" sldId="266"/>
        </pc:sldMkLst>
        <pc:spChg chg="mo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2" creationId="{ED71B7EC-4DC4-A598-FA4A-A99F6F2E5E18}"/>
          </ac:spMkLst>
        </pc:spChg>
        <pc:spChg chg="add del mo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3" creationId="{EA9C41E0-FD08-8C00-9C53-9EA41D38B8A7}"/>
          </ac:spMkLst>
        </pc:spChg>
        <pc:spChg chg="add del">
          <ac:chgData name="Makenna Worley" userId="0027d683efa876b5" providerId="LiveId" clId="{B002D312-8F4D-F449-82D1-D52DD81DFEEA}" dt="2024-12-10T03:59:28.811" v="1930" actId="26606"/>
          <ac:spMkLst>
            <pc:docMk/>
            <pc:sldMk cId="2512944704" sldId="266"/>
            <ac:spMk id="9" creationId="{C05CBC3C-2E5A-4839-8B9B-2E5A6ADF0F58}"/>
          </ac:spMkLst>
        </pc:spChg>
        <pc:spChg chg="add del">
          <ac:chgData name="Makenna Worley" userId="0027d683efa876b5" providerId="LiveId" clId="{B002D312-8F4D-F449-82D1-D52DD81DFEEA}" dt="2024-12-10T03:59:28.811" v="1930" actId="26606"/>
          <ac:spMkLst>
            <pc:docMk/>
            <pc:sldMk cId="2512944704" sldId="266"/>
            <ac:spMk id="11" creationId="{DB5B423A-57CC-4C58-AA26-8E2E862B03A0}"/>
          </ac:spMkLst>
        </pc:spChg>
        <pc:spChg chg="ad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13" creationId="{2E442304-DDBD-4F7B-8017-36BCC863FB40}"/>
          </ac:spMkLst>
        </pc:spChg>
        <pc:spChg chg="ad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14" creationId="{5E107275-3853-46FD-A241-DE4355A42675}"/>
          </ac:spMkLst>
        </pc:spChg>
        <pc:graphicFrameChg chg="add del">
          <ac:chgData name="Makenna Worley" userId="0027d683efa876b5" providerId="LiveId" clId="{B002D312-8F4D-F449-82D1-D52DD81DFEEA}" dt="2024-12-10T03:59:28.811" v="1930" actId="26606"/>
          <ac:graphicFrameMkLst>
            <pc:docMk/>
            <pc:sldMk cId="2512944704" sldId="266"/>
            <ac:graphicFrameMk id="6" creationId="{85C337D9-3A97-97B8-40F9-087F3E1018DD}"/>
          </ac:graphicFrameMkLst>
        </pc:graphicFrameChg>
        <pc:graphicFrameChg chg="add mod">
          <ac:chgData name="Makenna Worley" userId="0027d683efa876b5" providerId="LiveId" clId="{B002D312-8F4D-F449-82D1-D52DD81DFEEA}" dt="2024-12-10T03:59:38.292" v="1932" actId="12100"/>
          <ac:graphicFrameMkLst>
            <pc:docMk/>
            <pc:sldMk cId="2512944704" sldId="266"/>
            <ac:graphicFrameMk id="15" creationId="{1FD38617-942A-6065-FB19-DCD6C2291005}"/>
          </ac:graphicFrameMkLst>
        </pc:graphicFrameChg>
      </pc:sldChg>
      <pc:sldChg chg="addSp delSp modSp new mod setBg">
        <pc:chgData name="Makenna Worley" userId="0027d683efa876b5" providerId="LiveId" clId="{B002D312-8F4D-F449-82D1-D52DD81DFEEA}" dt="2024-12-10T03:59:10.336" v="1928" actId="12100"/>
        <pc:sldMkLst>
          <pc:docMk/>
          <pc:sldMk cId="4268503241" sldId="267"/>
        </pc:sldMkLst>
        <pc:spChg chg="mo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2" creationId="{FF4C386C-351C-795A-CA46-B19B9EE00248}"/>
          </ac:spMkLst>
        </pc:spChg>
        <pc:spChg chg="del mo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3" creationId="{C68E74B9-01B2-DB01-C499-956D7816FC72}"/>
          </ac:spMkLst>
        </pc:spChg>
        <pc:spChg chg="ad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9" creationId="{C05CBC3C-2E5A-4839-8B9B-2E5A6ADF0F58}"/>
          </ac:spMkLst>
        </pc:spChg>
        <pc:spChg chg="ad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11" creationId="{DB5B423A-57CC-4C58-AA26-8E2E862B03A0}"/>
          </ac:spMkLst>
        </pc:spChg>
        <pc:graphicFrameChg chg="add mod">
          <ac:chgData name="Makenna Worley" userId="0027d683efa876b5" providerId="LiveId" clId="{B002D312-8F4D-F449-82D1-D52DD81DFEEA}" dt="2024-12-10T03:59:10.336" v="1928" actId="12100"/>
          <ac:graphicFrameMkLst>
            <pc:docMk/>
            <pc:sldMk cId="4268503241" sldId="267"/>
            <ac:graphicFrameMk id="5" creationId="{07688D9A-8814-8D43-BF26-69EF18AD685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A4BD2-1CC3-4A1E-A6A2-1542BDE7010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7F37A8-153A-42A5-9A7A-8F65B8155CE9}">
      <dgm:prSet/>
      <dgm:spPr/>
      <dgm:t>
        <a:bodyPr/>
        <a:lstStyle/>
        <a:p>
          <a:r>
            <a:rPr lang="en-US"/>
            <a:t>Convex hulls are fundamental in computational geometry, used to find the smallest convex boundary around a set of points.</a:t>
          </a:r>
        </a:p>
      </dgm:t>
    </dgm:pt>
    <dgm:pt modelId="{B6C9FA97-303F-412F-BB8D-19C4F9D08ACD}" type="parTrans" cxnId="{8815B7C2-D648-4C0D-BF6D-222EE39DD4BF}">
      <dgm:prSet/>
      <dgm:spPr/>
      <dgm:t>
        <a:bodyPr/>
        <a:lstStyle/>
        <a:p>
          <a:endParaRPr lang="en-US"/>
        </a:p>
      </dgm:t>
    </dgm:pt>
    <dgm:pt modelId="{3A85840F-8785-4705-8679-DBDE2766D656}" type="sibTrans" cxnId="{8815B7C2-D648-4C0D-BF6D-222EE39DD4BF}">
      <dgm:prSet/>
      <dgm:spPr/>
      <dgm:t>
        <a:bodyPr/>
        <a:lstStyle/>
        <a:p>
          <a:endParaRPr lang="en-US"/>
        </a:p>
      </dgm:t>
    </dgm:pt>
    <dgm:pt modelId="{5F76F6C2-A583-4527-AF20-B952454AC20B}">
      <dgm:prSet/>
      <dgm:spPr/>
      <dgm:t>
        <a:bodyPr/>
        <a:lstStyle/>
        <a:p>
          <a:r>
            <a:rPr lang="en-US" dirty="0"/>
            <a:t>This project applied brute force and divide-and-conquer algorithms to compute these hulls and visualization from Matplotlib.</a:t>
          </a:r>
        </a:p>
      </dgm:t>
    </dgm:pt>
    <dgm:pt modelId="{92CA3892-773D-4A82-A8C6-160F6F66AA5C}" type="parTrans" cxnId="{D21A6175-CCB8-445E-AEFA-E15A9522894A}">
      <dgm:prSet/>
      <dgm:spPr/>
      <dgm:t>
        <a:bodyPr/>
        <a:lstStyle/>
        <a:p>
          <a:endParaRPr lang="en-US"/>
        </a:p>
      </dgm:t>
    </dgm:pt>
    <dgm:pt modelId="{FD0DB35C-AA99-4A67-8A20-EB31E7801AC7}" type="sibTrans" cxnId="{D21A6175-CCB8-445E-AEFA-E15A9522894A}">
      <dgm:prSet/>
      <dgm:spPr/>
      <dgm:t>
        <a:bodyPr/>
        <a:lstStyle/>
        <a:p>
          <a:endParaRPr lang="en-US"/>
        </a:p>
      </dgm:t>
    </dgm:pt>
    <dgm:pt modelId="{373FD04C-9340-F84E-8301-5DB518198870}" type="pres">
      <dgm:prSet presAssocID="{009A4BD2-1CC3-4A1E-A6A2-1542BDE7010A}" presName="linear" presStyleCnt="0">
        <dgm:presLayoutVars>
          <dgm:animLvl val="lvl"/>
          <dgm:resizeHandles val="exact"/>
        </dgm:presLayoutVars>
      </dgm:prSet>
      <dgm:spPr/>
    </dgm:pt>
    <dgm:pt modelId="{683A04A8-449C-A047-B1F2-9B2EEF0D6F4A}" type="pres">
      <dgm:prSet presAssocID="{4E7F37A8-153A-42A5-9A7A-8F65B8155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090880-831C-4744-B1B7-2C2ECB7819B0}" type="pres">
      <dgm:prSet presAssocID="{3A85840F-8785-4705-8679-DBDE2766D656}" presName="spacer" presStyleCnt="0"/>
      <dgm:spPr/>
    </dgm:pt>
    <dgm:pt modelId="{69A79F98-B71E-C748-B949-160A2369159F}" type="pres">
      <dgm:prSet presAssocID="{5F76F6C2-A583-4527-AF20-B952454AC2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1A6175-CCB8-445E-AEFA-E15A9522894A}" srcId="{009A4BD2-1CC3-4A1E-A6A2-1542BDE7010A}" destId="{5F76F6C2-A583-4527-AF20-B952454AC20B}" srcOrd="1" destOrd="0" parTransId="{92CA3892-773D-4A82-A8C6-160F6F66AA5C}" sibTransId="{FD0DB35C-AA99-4A67-8A20-EB31E7801AC7}"/>
    <dgm:cxn modelId="{79B15D9B-CD79-4A48-9402-0DDF77F789A3}" type="presOf" srcId="{4E7F37A8-153A-42A5-9A7A-8F65B8155CE9}" destId="{683A04A8-449C-A047-B1F2-9B2EEF0D6F4A}" srcOrd="0" destOrd="0" presId="urn:microsoft.com/office/officeart/2005/8/layout/vList2"/>
    <dgm:cxn modelId="{8815B7C2-D648-4C0D-BF6D-222EE39DD4BF}" srcId="{009A4BD2-1CC3-4A1E-A6A2-1542BDE7010A}" destId="{4E7F37A8-153A-42A5-9A7A-8F65B8155CE9}" srcOrd="0" destOrd="0" parTransId="{B6C9FA97-303F-412F-BB8D-19C4F9D08ACD}" sibTransId="{3A85840F-8785-4705-8679-DBDE2766D656}"/>
    <dgm:cxn modelId="{F96DC8C9-D8DF-DB43-9D27-F7F240859BFE}" type="presOf" srcId="{5F76F6C2-A583-4527-AF20-B952454AC20B}" destId="{69A79F98-B71E-C748-B949-160A2369159F}" srcOrd="0" destOrd="0" presId="urn:microsoft.com/office/officeart/2005/8/layout/vList2"/>
    <dgm:cxn modelId="{3BEA7CCB-4913-E242-9DE9-45558AD8243B}" type="presOf" srcId="{009A4BD2-1CC3-4A1E-A6A2-1542BDE7010A}" destId="{373FD04C-9340-F84E-8301-5DB518198870}" srcOrd="0" destOrd="0" presId="urn:microsoft.com/office/officeart/2005/8/layout/vList2"/>
    <dgm:cxn modelId="{A8B8C246-AFA6-D540-9B1F-E488B1816653}" type="presParOf" srcId="{373FD04C-9340-F84E-8301-5DB518198870}" destId="{683A04A8-449C-A047-B1F2-9B2EEF0D6F4A}" srcOrd="0" destOrd="0" presId="urn:microsoft.com/office/officeart/2005/8/layout/vList2"/>
    <dgm:cxn modelId="{BF65CC27-FA18-BD49-986D-6CACFC21F202}" type="presParOf" srcId="{373FD04C-9340-F84E-8301-5DB518198870}" destId="{8A090880-831C-4744-B1B7-2C2ECB7819B0}" srcOrd="1" destOrd="0" presId="urn:microsoft.com/office/officeart/2005/8/layout/vList2"/>
    <dgm:cxn modelId="{EC688A1A-7235-394B-88E5-E47730B6B8EC}" type="presParOf" srcId="{373FD04C-9340-F84E-8301-5DB518198870}" destId="{69A79F98-B71E-C748-B949-160A2369159F}" srcOrd="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3783E-8C99-4EFF-B6BF-8E4F055FA3A2}" type="doc">
      <dgm:prSet loTypeId="urn:microsoft.com/office/officeart/2005/8/layout/cycle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E4069F-15EB-4C61-9179-FAB2B940F7F3}">
      <dgm:prSet/>
      <dgm:spPr/>
      <dgm:t>
        <a:bodyPr/>
        <a:lstStyle/>
        <a:p>
          <a:r>
            <a:rPr lang="en-US"/>
            <a:t>Handling edge cases (collinear points and tightly clustered data)</a:t>
          </a:r>
        </a:p>
      </dgm:t>
    </dgm:pt>
    <dgm:pt modelId="{2809B4B2-6405-41A5-93D5-8A9CE9544164}" type="parTrans" cxnId="{03682536-9F57-4DE6-8199-BCB19CA3B662}">
      <dgm:prSet/>
      <dgm:spPr/>
      <dgm:t>
        <a:bodyPr/>
        <a:lstStyle/>
        <a:p>
          <a:endParaRPr lang="en-US"/>
        </a:p>
      </dgm:t>
    </dgm:pt>
    <dgm:pt modelId="{3973A4FD-67F4-4938-A55B-559CBB37B8A8}" type="sibTrans" cxnId="{03682536-9F57-4DE6-8199-BCB19CA3B662}">
      <dgm:prSet/>
      <dgm:spPr/>
      <dgm:t>
        <a:bodyPr/>
        <a:lstStyle/>
        <a:p>
          <a:endParaRPr lang="en-US"/>
        </a:p>
      </dgm:t>
    </dgm:pt>
    <dgm:pt modelId="{D787F791-AA0A-4E50-9BA1-0B2D9AAF7A81}">
      <dgm:prSet/>
      <dgm:spPr/>
      <dgm:t>
        <a:bodyPr/>
        <a:lstStyle/>
        <a:p>
          <a:r>
            <a:rPr lang="en-US"/>
            <a:t>Debugging</a:t>
          </a:r>
        </a:p>
      </dgm:t>
    </dgm:pt>
    <dgm:pt modelId="{02303FE9-5067-4D42-B3AD-8D8CC44352EF}" type="parTrans" cxnId="{FC140A76-6166-4990-B454-731518E9FC8F}">
      <dgm:prSet/>
      <dgm:spPr/>
      <dgm:t>
        <a:bodyPr/>
        <a:lstStyle/>
        <a:p>
          <a:endParaRPr lang="en-US"/>
        </a:p>
      </dgm:t>
    </dgm:pt>
    <dgm:pt modelId="{43B8AE89-8B2C-43A6-B638-A7CA00EB2217}" type="sibTrans" cxnId="{FC140A76-6166-4990-B454-731518E9FC8F}">
      <dgm:prSet/>
      <dgm:spPr/>
      <dgm:t>
        <a:bodyPr/>
        <a:lstStyle/>
        <a:p>
          <a:endParaRPr lang="en-US"/>
        </a:p>
      </dgm:t>
    </dgm:pt>
    <dgm:pt modelId="{551D43B5-6C69-4400-BC63-9C6F27A4ADA0}">
      <dgm:prSet/>
      <dgm:spPr/>
      <dgm:t>
        <a:bodyPr/>
        <a:lstStyle/>
        <a:p>
          <a:r>
            <a:rPr lang="en-US"/>
            <a:t>Floating point errors adding up</a:t>
          </a:r>
        </a:p>
      </dgm:t>
    </dgm:pt>
    <dgm:pt modelId="{B714AFBC-1353-4799-AD4D-DF07A0D1D273}" type="parTrans" cxnId="{81A8B16C-E541-4506-B9A1-BE2DF8769E78}">
      <dgm:prSet/>
      <dgm:spPr/>
      <dgm:t>
        <a:bodyPr/>
        <a:lstStyle/>
        <a:p>
          <a:endParaRPr lang="en-US"/>
        </a:p>
      </dgm:t>
    </dgm:pt>
    <dgm:pt modelId="{D08754AA-11B1-4D5E-84FC-66A23C17F550}" type="sibTrans" cxnId="{81A8B16C-E541-4506-B9A1-BE2DF8769E78}">
      <dgm:prSet/>
      <dgm:spPr/>
      <dgm:t>
        <a:bodyPr/>
        <a:lstStyle/>
        <a:p>
          <a:endParaRPr lang="en-US"/>
        </a:p>
      </dgm:t>
    </dgm:pt>
    <dgm:pt modelId="{19D9EECA-16D5-6244-B44E-7941B261F49D}" type="pres">
      <dgm:prSet presAssocID="{3E53783E-8C99-4EFF-B6BF-8E4F055FA3A2}" presName="cycle" presStyleCnt="0">
        <dgm:presLayoutVars>
          <dgm:dir/>
          <dgm:resizeHandles val="exact"/>
        </dgm:presLayoutVars>
      </dgm:prSet>
      <dgm:spPr/>
    </dgm:pt>
    <dgm:pt modelId="{A10DE07C-C6C1-F54B-84E5-D52A3208FF0F}" type="pres">
      <dgm:prSet presAssocID="{49E4069F-15EB-4C61-9179-FAB2B940F7F3}" presName="dummy" presStyleCnt="0"/>
      <dgm:spPr/>
    </dgm:pt>
    <dgm:pt modelId="{50478C8D-D844-0A47-95E4-B048EFDECF8C}" type="pres">
      <dgm:prSet presAssocID="{49E4069F-15EB-4C61-9179-FAB2B940F7F3}" presName="node" presStyleLbl="revTx" presStyleIdx="0" presStyleCnt="3">
        <dgm:presLayoutVars>
          <dgm:bulletEnabled val="1"/>
        </dgm:presLayoutVars>
      </dgm:prSet>
      <dgm:spPr/>
    </dgm:pt>
    <dgm:pt modelId="{5760DCDD-F588-594F-81D8-9649E2D5F744}" type="pres">
      <dgm:prSet presAssocID="{3973A4FD-67F4-4938-A55B-559CBB37B8A8}" presName="sibTrans" presStyleLbl="node1" presStyleIdx="0" presStyleCnt="3"/>
      <dgm:spPr/>
    </dgm:pt>
    <dgm:pt modelId="{D9628177-1B66-3245-A546-C1CBFCDDDA0F}" type="pres">
      <dgm:prSet presAssocID="{D787F791-AA0A-4E50-9BA1-0B2D9AAF7A81}" presName="dummy" presStyleCnt="0"/>
      <dgm:spPr/>
    </dgm:pt>
    <dgm:pt modelId="{17C45F84-6BFD-FD48-9033-E784E17FEF21}" type="pres">
      <dgm:prSet presAssocID="{D787F791-AA0A-4E50-9BA1-0B2D9AAF7A81}" presName="node" presStyleLbl="revTx" presStyleIdx="1" presStyleCnt="3">
        <dgm:presLayoutVars>
          <dgm:bulletEnabled val="1"/>
        </dgm:presLayoutVars>
      </dgm:prSet>
      <dgm:spPr/>
    </dgm:pt>
    <dgm:pt modelId="{D33A4166-7727-B94F-A5AE-2922A2579182}" type="pres">
      <dgm:prSet presAssocID="{43B8AE89-8B2C-43A6-B638-A7CA00EB2217}" presName="sibTrans" presStyleLbl="node1" presStyleIdx="1" presStyleCnt="3"/>
      <dgm:spPr/>
    </dgm:pt>
    <dgm:pt modelId="{BACB87AE-AF7C-EF44-97CA-F8EB82C4D30D}" type="pres">
      <dgm:prSet presAssocID="{551D43B5-6C69-4400-BC63-9C6F27A4ADA0}" presName="dummy" presStyleCnt="0"/>
      <dgm:spPr/>
    </dgm:pt>
    <dgm:pt modelId="{C7D85C00-E7D1-B047-B127-BB799F678AEC}" type="pres">
      <dgm:prSet presAssocID="{551D43B5-6C69-4400-BC63-9C6F27A4ADA0}" presName="node" presStyleLbl="revTx" presStyleIdx="2" presStyleCnt="3">
        <dgm:presLayoutVars>
          <dgm:bulletEnabled val="1"/>
        </dgm:presLayoutVars>
      </dgm:prSet>
      <dgm:spPr/>
    </dgm:pt>
    <dgm:pt modelId="{FA052DDE-EE67-9C40-8141-7F1B02D083D1}" type="pres">
      <dgm:prSet presAssocID="{D08754AA-11B1-4D5E-84FC-66A23C17F550}" presName="sibTrans" presStyleLbl="node1" presStyleIdx="2" presStyleCnt="3"/>
      <dgm:spPr/>
    </dgm:pt>
  </dgm:ptLst>
  <dgm:cxnLst>
    <dgm:cxn modelId="{2953092D-CF52-644E-A13D-EF055526A92B}" type="presOf" srcId="{43B8AE89-8B2C-43A6-B638-A7CA00EB2217}" destId="{D33A4166-7727-B94F-A5AE-2922A2579182}" srcOrd="0" destOrd="0" presId="urn:microsoft.com/office/officeart/2005/8/layout/cycle1"/>
    <dgm:cxn modelId="{03682536-9F57-4DE6-8199-BCB19CA3B662}" srcId="{3E53783E-8C99-4EFF-B6BF-8E4F055FA3A2}" destId="{49E4069F-15EB-4C61-9179-FAB2B940F7F3}" srcOrd="0" destOrd="0" parTransId="{2809B4B2-6405-41A5-93D5-8A9CE9544164}" sibTransId="{3973A4FD-67F4-4938-A55B-559CBB37B8A8}"/>
    <dgm:cxn modelId="{60D55A49-604E-1741-951F-A832B6AEB463}" type="presOf" srcId="{D787F791-AA0A-4E50-9BA1-0B2D9AAF7A81}" destId="{17C45F84-6BFD-FD48-9033-E784E17FEF21}" srcOrd="0" destOrd="0" presId="urn:microsoft.com/office/officeart/2005/8/layout/cycle1"/>
    <dgm:cxn modelId="{81A8B16C-E541-4506-B9A1-BE2DF8769E78}" srcId="{3E53783E-8C99-4EFF-B6BF-8E4F055FA3A2}" destId="{551D43B5-6C69-4400-BC63-9C6F27A4ADA0}" srcOrd="2" destOrd="0" parTransId="{B714AFBC-1353-4799-AD4D-DF07A0D1D273}" sibTransId="{D08754AA-11B1-4D5E-84FC-66A23C17F550}"/>
    <dgm:cxn modelId="{FC140A76-6166-4990-B454-731518E9FC8F}" srcId="{3E53783E-8C99-4EFF-B6BF-8E4F055FA3A2}" destId="{D787F791-AA0A-4E50-9BA1-0B2D9AAF7A81}" srcOrd="1" destOrd="0" parTransId="{02303FE9-5067-4D42-B3AD-8D8CC44352EF}" sibTransId="{43B8AE89-8B2C-43A6-B638-A7CA00EB2217}"/>
    <dgm:cxn modelId="{A71F428D-F83E-6C4D-84EC-E5173F463B5B}" type="presOf" srcId="{551D43B5-6C69-4400-BC63-9C6F27A4ADA0}" destId="{C7D85C00-E7D1-B047-B127-BB799F678AEC}" srcOrd="0" destOrd="0" presId="urn:microsoft.com/office/officeart/2005/8/layout/cycle1"/>
    <dgm:cxn modelId="{C2F23BA0-2FA6-5F47-A2EC-55FF724C6B0E}" type="presOf" srcId="{3E53783E-8C99-4EFF-B6BF-8E4F055FA3A2}" destId="{19D9EECA-16D5-6244-B44E-7941B261F49D}" srcOrd="0" destOrd="0" presId="urn:microsoft.com/office/officeart/2005/8/layout/cycle1"/>
    <dgm:cxn modelId="{B61D57AB-1F3E-5E4F-96D2-29BAB0CF46D1}" type="presOf" srcId="{49E4069F-15EB-4C61-9179-FAB2B940F7F3}" destId="{50478C8D-D844-0A47-95E4-B048EFDECF8C}" srcOrd="0" destOrd="0" presId="urn:microsoft.com/office/officeart/2005/8/layout/cycle1"/>
    <dgm:cxn modelId="{52ED34B4-32F1-AD4F-B34E-0B75E9B33294}" type="presOf" srcId="{D08754AA-11B1-4D5E-84FC-66A23C17F550}" destId="{FA052DDE-EE67-9C40-8141-7F1B02D083D1}" srcOrd="0" destOrd="0" presId="urn:microsoft.com/office/officeart/2005/8/layout/cycle1"/>
    <dgm:cxn modelId="{C574E3F3-F1BA-4F41-93EB-60CE85CE3962}" type="presOf" srcId="{3973A4FD-67F4-4938-A55B-559CBB37B8A8}" destId="{5760DCDD-F588-594F-81D8-9649E2D5F744}" srcOrd="0" destOrd="0" presId="urn:microsoft.com/office/officeart/2005/8/layout/cycle1"/>
    <dgm:cxn modelId="{5A91BD62-42EA-6641-961A-1B15140A1FB4}" type="presParOf" srcId="{19D9EECA-16D5-6244-B44E-7941B261F49D}" destId="{A10DE07C-C6C1-F54B-84E5-D52A3208FF0F}" srcOrd="0" destOrd="0" presId="urn:microsoft.com/office/officeart/2005/8/layout/cycle1"/>
    <dgm:cxn modelId="{8ACBA10B-1F49-384B-91D8-0C6D2BBFE2EF}" type="presParOf" srcId="{19D9EECA-16D5-6244-B44E-7941B261F49D}" destId="{50478C8D-D844-0A47-95E4-B048EFDECF8C}" srcOrd="1" destOrd="0" presId="urn:microsoft.com/office/officeart/2005/8/layout/cycle1"/>
    <dgm:cxn modelId="{27C1F67A-573A-6343-A150-BCB84041F37E}" type="presParOf" srcId="{19D9EECA-16D5-6244-B44E-7941B261F49D}" destId="{5760DCDD-F588-594F-81D8-9649E2D5F744}" srcOrd="2" destOrd="0" presId="urn:microsoft.com/office/officeart/2005/8/layout/cycle1"/>
    <dgm:cxn modelId="{059478B7-EA78-3041-B33D-C2E09F457977}" type="presParOf" srcId="{19D9EECA-16D5-6244-B44E-7941B261F49D}" destId="{D9628177-1B66-3245-A546-C1CBFCDDDA0F}" srcOrd="3" destOrd="0" presId="urn:microsoft.com/office/officeart/2005/8/layout/cycle1"/>
    <dgm:cxn modelId="{B70342CC-3049-0B43-9B01-722DC2740EDB}" type="presParOf" srcId="{19D9EECA-16D5-6244-B44E-7941B261F49D}" destId="{17C45F84-6BFD-FD48-9033-E784E17FEF21}" srcOrd="4" destOrd="0" presId="urn:microsoft.com/office/officeart/2005/8/layout/cycle1"/>
    <dgm:cxn modelId="{BFA04474-EE48-8246-936F-54B75FA946E0}" type="presParOf" srcId="{19D9EECA-16D5-6244-B44E-7941B261F49D}" destId="{D33A4166-7727-B94F-A5AE-2922A2579182}" srcOrd="5" destOrd="0" presId="urn:microsoft.com/office/officeart/2005/8/layout/cycle1"/>
    <dgm:cxn modelId="{2C1B8EBE-6299-2A4D-ABBA-957810627895}" type="presParOf" srcId="{19D9EECA-16D5-6244-B44E-7941B261F49D}" destId="{BACB87AE-AF7C-EF44-97CA-F8EB82C4D30D}" srcOrd="6" destOrd="0" presId="urn:microsoft.com/office/officeart/2005/8/layout/cycle1"/>
    <dgm:cxn modelId="{0C84EBF5-858D-9D44-9AF5-874194CD5045}" type="presParOf" srcId="{19D9EECA-16D5-6244-B44E-7941B261F49D}" destId="{C7D85C00-E7D1-B047-B127-BB799F678AEC}" srcOrd="7" destOrd="0" presId="urn:microsoft.com/office/officeart/2005/8/layout/cycle1"/>
    <dgm:cxn modelId="{E59CBB7A-B0EF-574D-ABA4-C5EA4AB95660}" type="presParOf" srcId="{19D9EECA-16D5-6244-B44E-7941B261F49D}" destId="{FA052DDE-EE67-9C40-8141-7F1B02D083D1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C74CF-AA54-40E1-AAAD-C0E59D371448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FFC5B593-78E3-45BB-84B8-3E7D1DD2C93B}">
      <dgm:prSet/>
      <dgm:spPr/>
      <dgm:t>
        <a:bodyPr/>
        <a:lstStyle/>
        <a:p>
          <a:r>
            <a:rPr lang="en-US"/>
            <a:t>Algorithm efficiency is crucial for large-scale data</a:t>
          </a:r>
        </a:p>
      </dgm:t>
    </dgm:pt>
    <dgm:pt modelId="{083A0431-E139-492C-B145-BB9752A98866}" type="parTrans" cxnId="{2C1CF71A-635E-4F45-A467-8AE41580D450}">
      <dgm:prSet/>
      <dgm:spPr/>
      <dgm:t>
        <a:bodyPr/>
        <a:lstStyle/>
        <a:p>
          <a:endParaRPr lang="en-US"/>
        </a:p>
      </dgm:t>
    </dgm:pt>
    <dgm:pt modelId="{1846BD2D-C816-45F8-85A1-B25193D12CD7}" type="sibTrans" cxnId="{2C1CF71A-635E-4F45-A467-8AE41580D450}">
      <dgm:prSet/>
      <dgm:spPr/>
      <dgm:t>
        <a:bodyPr/>
        <a:lstStyle/>
        <a:p>
          <a:endParaRPr lang="en-US"/>
        </a:p>
      </dgm:t>
    </dgm:pt>
    <dgm:pt modelId="{50DA174F-4609-4A32-BD23-0FF282714417}">
      <dgm:prSet/>
      <dgm:spPr/>
      <dgm:t>
        <a:bodyPr/>
        <a:lstStyle/>
        <a:p>
          <a:r>
            <a:rPr lang="en-US"/>
            <a:t>Visualizations helped in debugging and verifying results quickly</a:t>
          </a:r>
        </a:p>
      </dgm:t>
    </dgm:pt>
    <dgm:pt modelId="{39CCE7B9-49BE-439D-8383-1B99006B137D}" type="parTrans" cxnId="{FF0F2473-19F4-4307-814B-B91C2C349E8B}">
      <dgm:prSet/>
      <dgm:spPr/>
      <dgm:t>
        <a:bodyPr/>
        <a:lstStyle/>
        <a:p>
          <a:endParaRPr lang="en-US"/>
        </a:p>
      </dgm:t>
    </dgm:pt>
    <dgm:pt modelId="{49159288-FBDB-4D74-A4E0-75D4C2C860C5}" type="sibTrans" cxnId="{FF0F2473-19F4-4307-814B-B91C2C349E8B}">
      <dgm:prSet/>
      <dgm:spPr/>
      <dgm:t>
        <a:bodyPr/>
        <a:lstStyle/>
        <a:p>
          <a:endParaRPr lang="en-US"/>
        </a:p>
      </dgm:t>
    </dgm:pt>
    <dgm:pt modelId="{61B1E384-86E5-604A-9A7D-FDCBC99E213C}" type="pres">
      <dgm:prSet presAssocID="{775C74CF-AA54-40E1-AAAD-C0E59D371448}" presName="vert0" presStyleCnt="0">
        <dgm:presLayoutVars>
          <dgm:dir/>
          <dgm:animOne val="branch"/>
          <dgm:animLvl val="lvl"/>
        </dgm:presLayoutVars>
      </dgm:prSet>
      <dgm:spPr/>
    </dgm:pt>
    <dgm:pt modelId="{14E0FD19-A980-0147-88D5-F30B09F8C584}" type="pres">
      <dgm:prSet presAssocID="{FFC5B593-78E3-45BB-84B8-3E7D1DD2C93B}" presName="thickLine" presStyleLbl="alignNode1" presStyleIdx="0" presStyleCnt="2"/>
      <dgm:spPr/>
    </dgm:pt>
    <dgm:pt modelId="{DE1D8471-52A2-4A44-A529-9DD78552CFDB}" type="pres">
      <dgm:prSet presAssocID="{FFC5B593-78E3-45BB-84B8-3E7D1DD2C93B}" presName="horz1" presStyleCnt="0"/>
      <dgm:spPr/>
    </dgm:pt>
    <dgm:pt modelId="{23E50FFB-8096-7146-84A1-EB4E20E42256}" type="pres">
      <dgm:prSet presAssocID="{FFC5B593-78E3-45BB-84B8-3E7D1DD2C93B}" presName="tx1" presStyleLbl="revTx" presStyleIdx="0" presStyleCnt="2"/>
      <dgm:spPr/>
    </dgm:pt>
    <dgm:pt modelId="{66BB67B7-267E-6F4D-BFE6-D577D796AAEA}" type="pres">
      <dgm:prSet presAssocID="{FFC5B593-78E3-45BB-84B8-3E7D1DD2C93B}" presName="vert1" presStyleCnt="0"/>
      <dgm:spPr/>
    </dgm:pt>
    <dgm:pt modelId="{C7E8D4F1-6125-104E-B729-F731231472C8}" type="pres">
      <dgm:prSet presAssocID="{50DA174F-4609-4A32-BD23-0FF282714417}" presName="thickLine" presStyleLbl="alignNode1" presStyleIdx="1" presStyleCnt="2"/>
      <dgm:spPr/>
    </dgm:pt>
    <dgm:pt modelId="{3E3B1299-5C8C-7C45-BBA1-C2BFBA79B11E}" type="pres">
      <dgm:prSet presAssocID="{50DA174F-4609-4A32-BD23-0FF282714417}" presName="horz1" presStyleCnt="0"/>
      <dgm:spPr/>
    </dgm:pt>
    <dgm:pt modelId="{BFAA2118-0949-1245-A6E8-9114AA900CA2}" type="pres">
      <dgm:prSet presAssocID="{50DA174F-4609-4A32-BD23-0FF282714417}" presName="tx1" presStyleLbl="revTx" presStyleIdx="1" presStyleCnt="2"/>
      <dgm:spPr/>
    </dgm:pt>
    <dgm:pt modelId="{D5B862F0-38F8-4A43-9850-088B39202931}" type="pres">
      <dgm:prSet presAssocID="{50DA174F-4609-4A32-BD23-0FF282714417}" presName="vert1" presStyleCnt="0"/>
      <dgm:spPr/>
    </dgm:pt>
  </dgm:ptLst>
  <dgm:cxnLst>
    <dgm:cxn modelId="{2C1CF71A-635E-4F45-A467-8AE41580D450}" srcId="{775C74CF-AA54-40E1-AAAD-C0E59D371448}" destId="{FFC5B593-78E3-45BB-84B8-3E7D1DD2C93B}" srcOrd="0" destOrd="0" parTransId="{083A0431-E139-492C-B145-BB9752A98866}" sibTransId="{1846BD2D-C816-45F8-85A1-B25193D12CD7}"/>
    <dgm:cxn modelId="{FF0F2473-19F4-4307-814B-B91C2C349E8B}" srcId="{775C74CF-AA54-40E1-AAAD-C0E59D371448}" destId="{50DA174F-4609-4A32-BD23-0FF282714417}" srcOrd="1" destOrd="0" parTransId="{39CCE7B9-49BE-439D-8383-1B99006B137D}" sibTransId="{49159288-FBDB-4D74-A4E0-75D4C2C860C5}"/>
    <dgm:cxn modelId="{D89A7394-136E-6B4D-AF62-59F91F668351}" type="presOf" srcId="{FFC5B593-78E3-45BB-84B8-3E7D1DD2C93B}" destId="{23E50FFB-8096-7146-84A1-EB4E20E42256}" srcOrd="0" destOrd="0" presId="urn:microsoft.com/office/officeart/2008/layout/LinedList"/>
    <dgm:cxn modelId="{532C49B1-47C2-8649-8476-BCA6032221A1}" type="presOf" srcId="{50DA174F-4609-4A32-BD23-0FF282714417}" destId="{BFAA2118-0949-1245-A6E8-9114AA900CA2}" srcOrd="0" destOrd="0" presId="urn:microsoft.com/office/officeart/2008/layout/LinedList"/>
    <dgm:cxn modelId="{8CBB4AF4-5CEB-6C40-9B5E-23D0B13207C9}" type="presOf" srcId="{775C74CF-AA54-40E1-AAAD-C0E59D371448}" destId="{61B1E384-86E5-604A-9A7D-FDCBC99E213C}" srcOrd="0" destOrd="0" presId="urn:microsoft.com/office/officeart/2008/layout/LinedList"/>
    <dgm:cxn modelId="{9436D9A9-F75B-0442-B922-03299A1DD3BF}" type="presParOf" srcId="{61B1E384-86E5-604A-9A7D-FDCBC99E213C}" destId="{14E0FD19-A980-0147-88D5-F30B09F8C584}" srcOrd="0" destOrd="0" presId="urn:microsoft.com/office/officeart/2008/layout/LinedList"/>
    <dgm:cxn modelId="{12C1EEBF-3F9D-E644-B663-46C2F09479B5}" type="presParOf" srcId="{61B1E384-86E5-604A-9A7D-FDCBC99E213C}" destId="{DE1D8471-52A2-4A44-A529-9DD78552CFDB}" srcOrd="1" destOrd="0" presId="urn:microsoft.com/office/officeart/2008/layout/LinedList"/>
    <dgm:cxn modelId="{625E176A-95CD-D543-A91F-70E23041B3A9}" type="presParOf" srcId="{DE1D8471-52A2-4A44-A529-9DD78552CFDB}" destId="{23E50FFB-8096-7146-84A1-EB4E20E42256}" srcOrd="0" destOrd="0" presId="urn:microsoft.com/office/officeart/2008/layout/LinedList"/>
    <dgm:cxn modelId="{D886DB2C-094A-E148-BDEA-A2CA2D4274F5}" type="presParOf" srcId="{DE1D8471-52A2-4A44-A529-9DD78552CFDB}" destId="{66BB67B7-267E-6F4D-BFE6-D577D796AAEA}" srcOrd="1" destOrd="0" presId="urn:microsoft.com/office/officeart/2008/layout/LinedList"/>
    <dgm:cxn modelId="{B26286EA-C9C4-AB40-B062-06B953D62406}" type="presParOf" srcId="{61B1E384-86E5-604A-9A7D-FDCBC99E213C}" destId="{C7E8D4F1-6125-104E-B729-F731231472C8}" srcOrd="2" destOrd="0" presId="urn:microsoft.com/office/officeart/2008/layout/LinedList"/>
    <dgm:cxn modelId="{A1DF720B-7D7B-4E4C-8615-5E5F4736A822}" type="presParOf" srcId="{61B1E384-86E5-604A-9A7D-FDCBC99E213C}" destId="{3E3B1299-5C8C-7C45-BBA1-C2BFBA79B11E}" srcOrd="3" destOrd="0" presId="urn:microsoft.com/office/officeart/2008/layout/LinedList"/>
    <dgm:cxn modelId="{62D497A3-7257-CD46-A23A-1E4FAA2F78B8}" type="presParOf" srcId="{3E3B1299-5C8C-7C45-BBA1-C2BFBA79B11E}" destId="{BFAA2118-0949-1245-A6E8-9114AA900CA2}" srcOrd="0" destOrd="0" presId="urn:microsoft.com/office/officeart/2008/layout/LinedList"/>
    <dgm:cxn modelId="{6F9B0E29-FDED-704F-841C-7DCCCE98F3AD}" type="presParOf" srcId="{3E3B1299-5C8C-7C45-BBA1-C2BFBA79B11E}" destId="{D5B862F0-38F8-4A43-9850-088B392029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13751-E376-4733-8A81-E57738D5B22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4B9E70-C8BF-4C6E-A651-6D4462379619}">
      <dgm:prSet/>
      <dgm:spPr/>
      <dgm:t>
        <a:bodyPr/>
        <a:lstStyle/>
        <a:p>
          <a:r>
            <a:rPr lang="en-US"/>
            <a:t>Time complexity:</a:t>
          </a:r>
        </a:p>
      </dgm:t>
    </dgm:pt>
    <dgm:pt modelId="{655A34FD-CD34-479F-B160-B113ED45DD59}" type="parTrans" cxnId="{CC4314A6-29A7-47D3-92CD-B045C2EF97D7}">
      <dgm:prSet/>
      <dgm:spPr/>
      <dgm:t>
        <a:bodyPr/>
        <a:lstStyle/>
        <a:p>
          <a:endParaRPr lang="en-US"/>
        </a:p>
      </dgm:t>
    </dgm:pt>
    <dgm:pt modelId="{2BBF6A74-C875-4316-BA60-ED27A4E23985}" type="sibTrans" cxnId="{CC4314A6-29A7-47D3-92CD-B045C2EF97D7}">
      <dgm:prSet/>
      <dgm:spPr/>
      <dgm:t>
        <a:bodyPr/>
        <a:lstStyle/>
        <a:p>
          <a:endParaRPr lang="en-US"/>
        </a:p>
      </dgm:t>
    </dgm:pt>
    <dgm:pt modelId="{A1766796-7057-41EE-AD85-5B929A712C93}">
      <dgm:prSet/>
      <dgm:spPr/>
      <dgm:t>
        <a:bodyPr/>
        <a:lstStyle/>
        <a:p>
          <a:r>
            <a:rPr lang="en-US"/>
            <a:t>Brute force has time complexity n</a:t>
          </a:r>
          <a:r>
            <a:rPr lang="en-US" baseline="30000"/>
            <a:t>3</a:t>
          </a:r>
          <a:endParaRPr lang="en-US"/>
        </a:p>
      </dgm:t>
    </dgm:pt>
    <dgm:pt modelId="{15F37C82-6545-4B8B-89C9-990C3E43F368}" type="parTrans" cxnId="{5E8E0A8D-92F8-4A9E-871C-E15ECE9AF3BC}">
      <dgm:prSet/>
      <dgm:spPr/>
      <dgm:t>
        <a:bodyPr/>
        <a:lstStyle/>
        <a:p>
          <a:endParaRPr lang="en-US"/>
        </a:p>
      </dgm:t>
    </dgm:pt>
    <dgm:pt modelId="{1334C5DA-3435-4F89-A52E-11CBB77EAFA1}" type="sibTrans" cxnId="{5E8E0A8D-92F8-4A9E-871C-E15ECE9AF3BC}">
      <dgm:prSet/>
      <dgm:spPr/>
      <dgm:t>
        <a:bodyPr/>
        <a:lstStyle/>
        <a:p>
          <a:endParaRPr lang="en-US"/>
        </a:p>
      </dgm:t>
    </dgm:pt>
    <dgm:pt modelId="{0DC80DAF-C361-441C-A06F-2D79C0573BF9}">
      <dgm:prSet/>
      <dgm:spPr/>
      <dgm:t>
        <a:bodyPr/>
        <a:lstStyle/>
        <a:p>
          <a:r>
            <a:rPr lang="en-US"/>
            <a:t>DAC has time complexity of n log(n)</a:t>
          </a:r>
        </a:p>
      </dgm:t>
    </dgm:pt>
    <dgm:pt modelId="{890629AB-F9B7-4A62-90FA-7494D56F936F}" type="parTrans" cxnId="{A774423A-7BDC-4030-AC72-95EA0C150388}">
      <dgm:prSet/>
      <dgm:spPr/>
      <dgm:t>
        <a:bodyPr/>
        <a:lstStyle/>
        <a:p>
          <a:endParaRPr lang="en-US"/>
        </a:p>
      </dgm:t>
    </dgm:pt>
    <dgm:pt modelId="{1FE0DBEB-5F73-4EA5-B24A-0A37279A16C5}" type="sibTrans" cxnId="{A774423A-7BDC-4030-AC72-95EA0C150388}">
      <dgm:prSet/>
      <dgm:spPr/>
      <dgm:t>
        <a:bodyPr/>
        <a:lstStyle/>
        <a:p>
          <a:endParaRPr lang="en-US"/>
        </a:p>
      </dgm:t>
    </dgm:pt>
    <dgm:pt modelId="{FFD7454C-003A-4E19-857C-538EA2FB02CB}">
      <dgm:prSet/>
      <dgm:spPr/>
      <dgm:t>
        <a:bodyPr/>
        <a:lstStyle/>
        <a:p>
          <a:r>
            <a:rPr lang="en-US"/>
            <a:t>Space complexity:</a:t>
          </a:r>
        </a:p>
      </dgm:t>
    </dgm:pt>
    <dgm:pt modelId="{FE166773-1CC3-41C4-A9FC-C8FEB8ACEFD2}" type="parTrans" cxnId="{96777654-83D9-4255-859F-69F86451DEE7}">
      <dgm:prSet/>
      <dgm:spPr/>
      <dgm:t>
        <a:bodyPr/>
        <a:lstStyle/>
        <a:p>
          <a:endParaRPr lang="en-US"/>
        </a:p>
      </dgm:t>
    </dgm:pt>
    <dgm:pt modelId="{FDF797D4-4CF9-41A4-A620-763D395DE97E}" type="sibTrans" cxnId="{96777654-83D9-4255-859F-69F86451DEE7}">
      <dgm:prSet/>
      <dgm:spPr/>
      <dgm:t>
        <a:bodyPr/>
        <a:lstStyle/>
        <a:p>
          <a:endParaRPr lang="en-US"/>
        </a:p>
      </dgm:t>
    </dgm:pt>
    <dgm:pt modelId="{7FC265C3-C6B3-4C5A-9238-C47302F03362}">
      <dgm:prSet/>
      <dgm:spPr/>
      <dgm:t>
        <a:bodyPr/>
        <a:lstStyle/>
        <a:p>
          <a:r>
            <a:rPr lang="en-US"/>
            <a:t>Brute force has space complexity of n</a:t>
          </a:r>
        </a:p>
      </dgm:t>
    </dgm:pt>
    <dgm:pt modelId="{BDDC0BC3-D1A9-4E92-82AF-C9243597F04E}" type="parTrans" cxnId="{C169B17A-8C00-4334-839A-68C90149A227}">
      <dgm:prSet/>
      <dgm:spPr/>
      <dgm:t>
        <a:bodyPr/>
        <a:lstStyle/>
        <a:p>
          <a:endParaRPr lang="en-US"/>
        </a:p>
      </dgm:t>
    </dgm:pt>
    <dgm:pt modelId="{5247E52F-223B-400F-BEE8-1A8AB1BD5A77}" type="sibTrans" cxnId="{C169B17A-8C00-4334-839A-68C90149A227}">
      <dgm:prSet/>
      <dgm:spPr/>
      <dgm:t>
        <a:bodyPr/>
        <a:lstStyle/>
        <a:p>
          <a:endParaRPr lang="en-US"/>
        </a:p>
      </dgm:t>
    </dgm:pt>
    <dgm:pt modelId="{1784CF4E-F5B1-4420-A900-9F7DDF0F5980}">
      <dgm:prSet/>
      <dgm:spPr/>
      <dgm:t>
        <a:bodyPr/>
        <a:lstStyle/>
        <a:p>
          <a:r>
            <a:rPr lang="en-US"/>
            <a:t>DAC has space complexity of log(n) + n or approx. n</a:t>
          </a:r>
        </a:p>
      </dgm:t>
    </dgm:pt>
    <dgm:pt modelId="{FF2F924A-D254-4461-8E45-189DDA37AECC}" type="parTrans" cxnId="{ACE56CF7-9EC9-4293-BC4F-7D019EEE1CB7}">
      <dgm:prSet/>
      <dgm:spPr/>
      <dgm:t>
        <a:bodyPr/>
        <a:lstStyle/>
        <a:p>
          <a:endParaRPr lang="en-US"/>
        </a:p>
      </dgm:t>
    </dgm:pt>
    <dgm:pt modelId="{CB206D34-D691-4523-8BB9-B030A4EEA008}" type="sibTrans" cxnId="{ACE56CF7-9EC9-4293-BC4F-7D019EEE1CB7}">
      <dgm:prSet/>
      <dgm:spPr/>
      <dgm:t>
        <a:bodyPr/>
        <a:lstStyle/>
        <a:p>
          <a:endParaRPr lang="en-US"/>
        </a:p>
      </dgm:t>
    </dgm:pt>
    <dgm:pt modelId="{AAC3FA41-C1F7-1840-BE93-949305CEBFF4}" type="pres">
      <dgm:prSet presAssocID="{FA113751-E376-4733-8A81-E57738D5B221}" presName="linear" presStyleCnt="0">
        <dgm:presLayoutVars>
          <dgm:animLvl val="lvl"/>
          <dgm:resizeHandles val="exact"/>
        </dgm:presLayoutVars>
      </dgm:prSet>
      <dgm:spPr/>
    </dgm:pt>
    <dgm:pt modelId="{E5F9A0B9-C80C-6D47-B116-913DAF4D0BC9}" type="pres">
      <dgm:prSet presAssocID="{1E4B9E70-C8BF-4C6E-A651-6D44623796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1E2A8B-1934-6843-B9DB-7E92F881ABFB}" type="pres">
      <dgm:prSet presAssocID="{1E4B9E70-C8BF-4C6E-A651-6D4462379619}" presName="childText" presStyleLbl="revTx" presStyleIdx="0" presStyleCnt="2">
        <dgm:presLayoutVars>
          <dgm:bulletEnabled val="1"/>
        </dgm:presLayoutVars>
      </dgm:prSet>
      <dgm:spPr/>
    </dgm:pt>
    <dgm:pt modelId="{4E3EFE2F-21D3-164B-AC46-9846C7EC2FFE}" type="pres">
      <dgm:prSet presAssocID="{FFD7454C-003A-4E19-857C-538EA2FB02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3F96E1-E106-4749-A39A-EB2691FF5079}" type="pres">
      <dgm:prSet presAssocID="{FFD7454C-003A-4E19-857C-538EA2FB02C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BAC916-DDF3-A149-A128-BD937BFED312}" type="presOf" srcId="{0DC80DAF-C361-441C-A06F-2D79C0573BF9}" destId="{321E2A8B-1934-6843-B9DB-7E92F881ABFB}" srcOrd="0" destOrd="1" presId="urn:microsoft.com/office/officeart/2005/8/layout/vList2"/>
    <dgm:cxn modelId="{A774423A-7BDC-4030-AC72-95EA0C150388}" srcId="{1E4B9E70-C8BF-4C6E-A651-6D4462379619}" destId="{0DC80DAF-C361-441C-A06F-2D79C0573BF9}" srcOrd="1" destOrd="0" parTransId="{890629AB-F9B7-4A62-90FA-7494D56F936F}" sibTransId="{1FE0DBEB-5F73-4EA5-B24A-0A37279A16C5}"/>
    <dgm:cxn modelId="{A25C0E4F-5082-8C49-B77D-2A1A91BF40BD}" type="presOf" srcId="{1E4B9E70-C8BF-4C6E-A651-6D4462379619}" destId="{E5F9A0B9-C80C-6D47-B116-913DAF4D0BC9}" srcOrd="0" destOrd="0" presId="urn:microsoft.com/office/officeart/2005/8/layout/vList2"/>
    <dgm:cxn modelId="{41576B53-2BC9-7246-963F-F195A8DDAC71}" type="presOf" srcId="{FFD7454C-003A-4E19-857C-538EA2FB02CB}" destId="{4E3EFE2F-21D3-164B-AC46-9846C7EC2FFE}" srcOrd="0" destOrd="0" presId="urn:microsoft.com/office/officeart/2005/8/layout/vList2"/>
    <dgm:cxn modelId="{96777654-83D9-4255-859F-69F86451DEE7}" srcId="{FA113751-E376-4733-8A81-E57738D5B221}" destId="{FFD7454C-003A-4E19-857C-538EA2FB02CB}" srcOrd="1" destOrd="0" parTransId="{FE166773-1CC3-41C4-A9FC-C8FEB8ACEFD2}" sibTransId="{FDF797D4-4CF9-41A4-A620-763D395DE97E}"/>
    <dgm:cxn modelId="{A4E5C45C-8F34-0B4A-9660-B104605B2B47}" type="presOf" srcId="{A1766796-7057-41EE-AD85-5B929A712C93}" destId="{321E2A8B-1934-6843-B9DB-7E92F881ABFB}" srcOrd="0" destOrd="0" presId="urn:microsoft.com/office/officeart/2005/8/layout/vList2"/>
    <dgm:cxn modelId="{C169B17A-8C00-4334-839A-68C90149A227}" srcId="{FFD7454C-003A-4E19-857C-538EA2FB02CB}" destId="{7FC265C3-C6B3-4C5A-9238-C47302F03362}" srcOrd="0" destOrd="0" parTransId="{BDDC0BC3-D1A9-4E92-82AF-C9243597F04E}" sibTransId="{5247E52F-223B-400F-BEE8-1A8AB1BD5A77}"/>
    <dgm:cxn modelId="{5E8E0A8D-92F8-4A9E-871C-E15ECE9AF3BC}" srcId="{1E4B9E70-C8BF-4C6E-A651-6D4462379619}" destId="{A1766796-7057-41EE-AD85-5B929A712C93}" srcOrd="0" destOrd="0" parTransId="{15F37C82-6545-4B8B-89C9-990C3E43F368}" sibTransId="{1334C5DA-3435-4F89-A52E-11CBB77EAFA1}"/>
    <dgm:cxn modelId="{0337EA8F-C376-DB47-BAFE-20ABB30E81F4}" type="presOf" srcId="{FA113751-E376-4733-8A81-E57738D5B221}" destId="{AAC3FA41-C1F7-1840-BE93-949305CEBFF4}" srcOrd="0" destOrd="0" presId="urn:microsoft.com/office/officeart/2005/8/layout/vList2"/>
    <dgm:cxn modelId="{CC4314A6-29A7-47D3-92CD-B045C2EF97D7}" srcId="{FA113751-E376-4733-8A81-E57738D5B221}" destId="{1E4B9E70-C8BF-4C6E-A651-6D4462379619}" srcOrd="0" destOrd="0" parTransId="{655A34FD-CD34-479F-B160-B113ED45DD59}" sibTransId="{2BBF6A74-C875-4316-BA60-ED27A4E23985}"/>
    <dgm:cxn modelId="{72A689D9-E802-1B42-839F-15FF1327E296}" type="presOf" srcId="{1784CF4E-F5B1-4420-A900-9F7DDF0F5980}" destId="{0F3F96E1-E106-4749-A39A-EB2691FF5079}" srcOrd="0" destOrd="1" presId="urn:microsoft.com/office/officeart/2005/8/layout/vList2"/>
    <dgm:cxn modelId="{C5A9CCDC-09A1-BB41-B17A-88807F9B00CE}" type="presOf" srcId="{7FC265C3-C6B3-4C5A-9238-C47302F03362}" destId="{0F3F96E1-E106-4749-A39A-EB2691FF5079}" srcOrd="0" destOrd="0" presId="urn:microsoft.com/office/officeart/2005/8/layout/vList2"/>
    <dgm:cxn modelId="{ACE56CF7-9EC9-4293-BC4F-7D019EEE1CB7}" srcId="{FFD7454C-003A-4E19-857C-538EA2FB02CB}" destId="{1784CF4E-F5B1-4420-A900-9F7DDF0F5980}" srcOrd="1" destOrd="0" parTransId="{FF2F924A-D254-4461-8E45-189DDA37AECC}" sibTransId="{CB206D34-D691-4523-8BB9-B030A4EEA008}"/>
    <dgm:cxn modelId="{5AAE9D8D-228B-8545-8031-742F88ACEF1D}" type="presParOf" srcId="{AAC3FA41-C1F7-1840-BE93-949305CEBFF4}" destId="{E5F9A0B9-C80C-6D47-B116-913DAF4D0BC9}" srcOrd="0" destOrd="0" presId="urn:microsoft.com/office/officeart/2005/8/layout/vList2"/>
    <dgm:cxn modelId="{7D0378BD-2679-4343-8875-45542F76CC21}" type="presParOf" srcId="{AAC3FA41-C1F7-1840-BE93-949305CEBFF4}" destId="{321E2A8B-1934-6843-B9DB-7E92F881ABFB}" srcOrd="1" destOrd="0" presId="urn:microsoft.com/office/officeart/2005/8/layout/vList2"/>
    <dgm:cxn modelId="{F10BD212-D7BF-A847-9273-537D6D1E6D9B}" type="presParOf" srcId="{AAC3FA41-C1F7-1840-BE93-949305CEBFF4}" destId="{4E3EFE2F-21D3-164B-AC46-9846C7EC2FFE}" srcOrd="2" destOrd="0" presId="urn:microsoft.com/office/officeart/2005/8/layout/vList2"/>
    <dgm:cxn modelId="{17DAC490-3700-A246-BE6B-7D4754DFDFAC}" type="presParOf" srcId="{AAC3FA41-C1F7-1840-BE93-949305CEBFF4}" destId="{0F3F96E1-E106-4749-A39A-EB2691FF507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A04A8-449C-A047-B1F2-9B2EEF0D6F4A}">
      <dsp:nvSpPr>
        <dsp:cNvPr id="0" name=""/>
        <dsp:cNvSpPr/>
      </dsp:nvSpPr>
      <dsp:spPr>
        <a:xfrm>
          <a:off x="0" y="127470"/>
          <a:ext cx="5175384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Convex hulls are fundamental in computational geometry, used to find the smallest convex boundary around a set of points.</a:t>
          </a:r>
        </a:p>
      </dsp:txBody>
      <dsp:txXfrm>
        <a:off x="126795" y="254265"/>
        <a:ext cx="4921794" cy="2343810"/>
      </dsp:txXfrm>
    </dsp:sp>
    <dsp:sp modelId="{69A79F98-B71E-C748-B949-160A2369159F}">
      <dsp:nvSpPr>
        <dsp:cNvPr id="0" name=""/>
        <dsp:cNvSpPr/>
      </dsp:nvSpPr>
      <dsp:spPr>
        <a:xfrm>
          <a:off x="0" y="2811270"/>
          <a:ext cx="5175384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This project applied brute force and divide-and-conquer algorithms to compute these hulls and visualization from Matplotlib.</a:t>
          </a:r>
        </a:p>
      </dsp:txBody>
      <dsp:txXfrm>
        <a:off x="126795" y="2938065"/>
        <a:ext cx="4921794" cy="2343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78C8D-D844-0A47-95E4-B048EFDECF8C}">
      <dsp:nvSpPr>
        <dsp:cNvPr id="0" name=""/>
        <dsp:cNvSpPr/>
      </dsp:nvSpPr>
      <dsp:spPr>
        <a:xfrm>
          <a:off x="2734021" y="1002722"/>
          <a:ext cx="1623739" cy="16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Handling edge cases (collinear points and tightly clustered data)</a:t>
          </a:r>
        </a:p>
      </dsp:txBody>
      <dsp:txXfrm>
        <a:off x="2734021" y="1002722"/>
        <a:ext cx="1623739" cy="1623739"/>
      </dsp:txXfrm>
    </dsp:sp>
    <dsp:sp modelId="{5760DCDD-F588-594F-81D8-9649E2D5F744}">
      <dsp:nvSpPr>
        <dsp:cNvPr id="0" name=""/>
        <dsp:cNvSpPr/>
      </dsp:nvSpPr>
      <dsp:spPr>
        <a:xfrm>
          <a:off x="258007" y="682501"/>
          <a:ext cx="3842331" cy="3842331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45F84-6BFD-FD48-9033-E784E17FEF21}">
      <dsp:nvSpPr>
        <dsp:cNvPr id="0" name=""/>
        <dsp:cNvSpPr/>
      </dsp:nvSpPr>
      <dsp:spPr>
        <a:xfrm>
          <a:off x="1367303" y="3369948"/>
          <a:ext cx="1623739" cy="16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Debugging</a:t>
          </a:r>
        </a:p>
      </dsp:txBody>
      <dsp:txXfrm>
        <a:off x="1367303" y="3369948"/>
        <a:ext cx="1623739" cy="1623739"/>
      </dsp:txXfrm>
    </dsp:sp>
    <dsp:sp modelId="{D33A4166-7727-B94F-A5AE-2922A2579182}">
      <dsp:nvSpPr>
        <dsp:cNvPr id="0" name=""/>
        <dsp:cNvSpPr/>
      </dsp:nvSpPr>
      <dsp:spPr>
        <a:xfrm>
          <a:off x="258007" y="682501"/>
          <a:ext cx="3842331" cy="3842331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85C00-E7D1-B047-B127-BB799F678AEC}">
      <dsp:nvSpPr>
        <dsp:cNvPr id="0" name=""/>
        <dsp:cNvSpPr/>
      </dsp:nvSpPr>
      <dsp:spPr>
        <a:xfrm>
          <a:off x="584" y="1002722"/>
          <a:ext cx="1623739" cy="16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Floating point errors adding up</a:t>
          </a:r>
        </a:p>
      </dsp:txBody>
      <dsp:txXfrm>
        <a:off x="584" y="1002722"/>
        <a:ext cx="1623739" cy="1623739"/>
      </dsp:txXfrm>
    </dsp:sp>
    <dsp:sp modelId="{FA052DDE-EE67-9C40-8141-7F1B02D083D1}">
      <dsp:nvSpPr>
        <dsp:cNvPr id="0" name=""/>
        <dsp:cNvSpPr/>
      </dsp:nvSpPr>
      <dsp:spPr>
        <a:xfrm>
          <a:off x="258007" y="682501"/>
          <a:ext cx="3842331" cy="3842331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0FD19-A980-0147-88D5-F30B09F8C584}">
      <dsp:nvSpPr>
        <dsp:cNvPr id="0" name=""/>
        <dsp:cNvSpPr/>
      </dsp:nvSpPr>
      <dsp:spPr>
        <a:xfrm>
          <a:off x="0" y="0"/>
          <a:ext cx="4358346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0FFB-8096-7146-84A1-EB4E20E42256}">
      <dsp:nvSpPr>
        <dsp:cNvPr id="0" name=""/>
        <dsp:cNvSpPr/>
      </dsp:nvSpPr>
      <dsp:spPr>
        <a:xfrm>
          <a:off x="0" y="0"/>
          <a:ext cx="4358346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Algorithm efficiency is crucial for large-scale data</a:t>
          </a:r>
        </a:p>
      </dsp:txBody>
      <dsp:txXfrm>
        <a:off x="0" y="0"/>
        <a:ext cx="4358346" cy="2839109"/>
      </dsp:txXfrm>
    </dsp:sp>
    <dsp:sp modelId="{C7E8D4F1-6125-104E-B729-F731231472C8}">
      <dsp:nvSpPr>
        <dsp:cNvPr id="0" name=""/>
        <dsp:cNvSpPr/>
      </dsp:nvSpPr>
      <dsp:spPr>
        <a:xfrm>
          <a:off x="0" y="2839109"/>
          <a:ext cx="4358346" cy="0"/>
        </a:xfrm>
        <a:prstGeom prst="line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A2118-0949-1245-A6E8-9114AA900CA2}">
      <dsp:nvSpPr>
        <dsp:cNvPr id="0" name=""/>
        <dsp:cNvSpPr/>
      </dsp:nvSpPr>
      <dsp:spPr>
        <a:xfrm>
          <a:off x="0" y="2839109"/>
          <a:ext cx="4358346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Visualizations helped in debugging and verifying results quickly</a:t>
          </a:r>
        </a:p>
      </dsp:txBody>
      <dsp:txXfrm>
        <a:off x="0" y="2839109"/>
        <a:ext cx="4358346" cy="2839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9A0B9-C80C-6D47-B116-913DAF4D0BC9}">
      <dsp:nvSpPr>
        <dsp:cNvPr id="0" name=""/>
        <dsp:cNvSpPr/>
      </dsp:nvSpPr>
      <dsp:spPr>
        <a:xfrm>
          <a:off x="0" y="42465"/>
          <a:ext cx="5175384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Time complexity:</a:t>
          </a:r>
        </a:p>
      </dsp:txBody>
      <dsp:txXfrm>
        <a:off x="43321" y="85786"/>
        <a:ext cx="5088742" cy="800803"/>
      </dsp:txXfrm>
    </dsp:sp>
    <dsp:sp modelId="{321E2A8B-1934-6843-B9DB-7E92F881ABFB}">
      <dsp:nvSpPr>
        <dsp:cNvPr id="0" name=""/>
        <dsp:cNvSpPr/>
      </dsp:nvSpPr>
      <dsp:spPr>
        <a:xfrm>
          <a:off x="0" y="929910"/>
          <a:ext cx="5175384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Brute force has time complexity n</a:t>
          </a:r>
          <a:r>
            <a:rPr lang="en-US" sz="2900" kern="1200" baseline="30000"/>
            <a:t>3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DAC has time complexity of n log(n)</a:t>
          </a:r>
        </a:p>
      </dsp:txBody>
      <dsp:txXfrm>
        <a:off x="0" y="929910"/>
        <a:ext cx="5175384" cy="1838160"/>
      </dsp:txXfrm>
    </dsp:sp>
    <dsp:sp modelId="{4E3EFE2F-21D3-164B-AC46-9846C7EC2FFE}">
      <dsp:nvSpPr>
        <dsp:cNvPr id="0" name=""/>
        <dsp:cNvSpPr/>
      </dsp:nvSpPr>
      <dsp:spPr>
        <a:xfrm>
          <a:off x="0" y="2768070"/>
          <a:ext cx="5175384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Space complexity:</a:t>
          </a:r>
        </a:p>
      </dsp:txBody>
      <dsp:txXfrm>
        <a:off x="43321" y="2811391"/>
        <a:ext cx="5088742" cy="800803"/>
      </dsp:txXfrm>
    </dsp:sp>
    <dsp:sp modelId="{0F3F96E1-E106-4749-A39A-EB2691FF5079}">
      <dsp:nvSpPr>
        <dsp:cNvPr id="0" name=""/>
        <dsp:cNvSpPr/>
      </dsp:nvSpPr>
      <dsp:spPr>
        <a:xfrm>
          <a:off x="0" y="3655515"/>
          <a:ext cx="5175384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Brute force has space complexity of 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DAC has space complexity of log(n) + n or approx. n</a:t>
          </a:r>
        </a:p>
      </dsp:txBody>
      <dsp:txXfrm>
        <a:off x="0" y="3655515"/>
        <a:ext cx="5175384" cy="183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5B34-2FE3-9B41-B85E-D6E366D8722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80F69-3488-AD43-A468-B7A3ADDE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80F69-3488-AD43-A468-B7A3ADDED7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US" sz="5700">
                <a:solidFill>
                  <a:srgbClr val="FFFFFF"/>
                </a:solidFill>
              </a:rPr>
              <a:t>Convex Hull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900826"/>
            <a:ext cx="4797153" cy="662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Exploring the U.S. </a:t>
            </a:r>
            <a:r>
              <a:rPr lang="en-US" sz="2000">
                <a:solidFill>
                  <a:srgbClr val="FFFFFF"/>
                </a:solidFill>
              </a:rPr>
              <a:t>Cities Data with the construction of Convex Hulls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vex Hull Algorithm - GeeksforGeeks">
            <a:extLst>
              <a:ext uri="{FF2B5EF4-FFF2-40B4-BE49-F238E27FC236}">
                <a16:creationId xmlns:a16="http://schemas.microsoft.com/office/drawing/2014/main" id="{C38B4021-3330-1D4E-EC83-BA5FBCB8C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4"/>
          <a:stretch/>
        </p:blipFill>
        <p:spPr bwMode="auto">
          <a:xfrm>
            <a:off x="961886" y="3281855"/>
            <a:ext cx="7220228" cy="285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Goals and Context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8FF7A25-E195-C98F-1717-2A06A2CD3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83197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/>
              <a:t>Methods and Algorithms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Brute force method using slope: Tested all points to create a slope then testing all points to find boundary edges.</a:t>
            </a:r>
          </a:p>
          <a:p>
            <a:r>
              <a:rPr lang="en-US" sz="1900"/>
              <a:t>Brute force method using determinant: Testing all combinations of three points to find boundary edges.</a:t>
            </a:r>
          </a:p>
          <a:p>
            <a:r>
              <a:rPr lang="en-US" sz="1900"/>
              <a:t>Quick hull (divide and conquer): Get the largest triangle using the left most, right most, and top/bottom most points; continue this until all points are within these triangles.</a:t>
            </a:r>
          </a:p>
          <a:p>
            <a:r>
              <a:rPr lang="en-US" sz="1900"/>
              <a:t>Merge hull (divide and conquer): Split the data until less than 3 datapoints are in each section and merge the sections together to get the hull.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AB6D1E-3428-9839-E6BC-95E94EF11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6127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C386C-351C-795A-CA46-B19B9EE0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88D9A-8814-8D43-BF26-69EF18AD6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77826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50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48878-58E8-77FE-3083-48A2B63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88" y="643465"/>
            <a:ext cx="2921519" cy="1846615"/>
          </a:xfrm>
        </p:spPr>
        <p:txBody>
          <a:bodyPr anchor="b">
            <a:normAutofit/>
          </a:bodyPr>
          <a:lstStyle/>
          <a:p>
            <a:r>
              <a:rPr lang="en-US" sz="4700"/>
              <a:t>East Coast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659144"/>
            <a:ext cx="2674620" cy="18288"/>
          </a:xfrm>
          <a:custGeom>
            <a:avLst/>
            <a:gdLst>
              <a:gd name="connsiteX0" fmla="*/ 0 w 2674620"/>
              <a:gd name="connsiteY0" fmla="*/ 0 h 18288"/>
              <a:gd name="connsiteX1" fmla="*/ 641909 w 2674620"/>
              <a:gd name="connsiteY1" fmla="*/ 0 h 18288"/>
              <a:gd name="connsiteX2" fmla="*/ 1337310 w 2674620"/>
              <a:gd name="connsiteY2" fmla="*/ 0 h 18288"/>
              <a:gd name="connsiteX3" fmla="*/ 1979219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52473 w 2674620"/>
              <a:gd name="connsiteY6" fmla="*/ 18288 h 18288"/>
              <a:gd name="connsiteX7" fmla="*/ 1257071 w 2674620"/>
              <a:gd name="connsiteY7" fmla="*/ 18288 h 18288"/>
              <a:gd name="connsiteX8" fmla="*/ 615163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8288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4874" y="6173"/>
                  <a:pt x="2674321" y="9417"/>
                  <a:pt x="2674620" y="18288"/>
                </a:cubicBezTo>
                <a:cubicBezTo>
                  <a:pt x="2384204" y="39407"/>
                  <a:pt x="2124794" y="9377"/>
                  <a:pt x="1952473" y="18288"/>
                </a:cubicBezTo>
                <a:cubicBezTo>
                  <a:pt x="1780152" y="27199"/>
                  <a:pt x="1469502" y="9163"/>
                  <a:pt x="1257071" y="18288"/>
                </a:cubicBezTo>
                <a:cubicBezTo>
                  <a:pt x="1044640" y="27413"/>
                  <a:pt x="886842" y="49997"/>
                  <a:pt x="615163" y="18288"/>
                </a:cubicBezTo>
                <a:cubicBezTo>
                  <a:pt x="343484" y="-13421"/>
                  <a:pt x="280198" y="10146"/>
                  <a:pt x="0" y="18288"/>
                </a:cubicBezTo>
                <a:cubicBezTo>
                  <a:pt x="569" y="10806"/>
                  <a:pt x="-314" y="7671"/>
                  <a:pt x="0" y="0"/>
                </a:cubicBezTo>
                <a:close/>
              </a:path>
              <a:path w="2674620" h="18288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290" y="6753"/>
                  <a:pt x="2674363" y="10653"/>
                  <a:pt x="2674620" y="18288"/>
                </a:cubicBezTo>
                <a:cubicBezTo>
                  <a:pt x="2376619" y="8269"/>
                  <a:pt x="2249009" y="47455"/>
                  <a:pt x="1979219" y="18288"/>
                </a:cubicBezTo>
                <a:cubicBezTo>
                  <a:pt x="1709429" y="-10879"/>
                  <a:pt x="1513733" y="36040"/>
                  <a:pt x="1364056" y="18288"/>
                </a:cubicBezTo>
                <a:cubicBezTo>
                  <a:pt x="1214379" y="536"/>
                  <a:pt x="982991" y="18989"/>
                  <a:pt x="748894" y="18288"/>
                </a:cubicBezTo>
                <a:cubicBezTo>
                  <a:pt x="514797" y="17587"/>
                  <a:pt x="177151" y="-5811"/>
                  <a:pt x="0" y="18288"/>
                </a:cubicBezTo>
                <a:cubicBezTo>
                  <a:pt x="-751" y="13461"/>
                  <a:pt x="911" y="748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0BF6B9F-DBD6-E60A-0B72-D47EC5AF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3" y="2807167"/>
            <a:ext cx="2756802" cy="33863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5,203 cities and 20 cities make up the hull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Brute force with slope: 12 minutes 26 seconds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Brute force with determinant: 17 minutes 21 seconds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Quick Hull: </a:t>
            </a:r>
            <a:r>
              <a:rPr lang="en-US" sz="1900"/>
              <a:t>0.72 second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Merge Hull (buggy): 1.06 seconds</a:t>
            </a:r>
          </a:p>
        </p:txBody>
      </p:sp>
      <p:pic>
        <p:nvPicPr>
          <p:cNvPr id="37" name="Picture 36" descr="A map of a city&#10;&#10;Description automatically generated">
            <a:extLst>
              <a:ext uri="{FF2B5EF4-FFF2-40B4-BE49-F238E27FC236}">
                <a16:creationId xmlns:a16="http://schemas.microsoft.com/office/drawing/2014/main" id="{45CBA80E-5E1E-8FE0-0110-304A8B788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0" t="7891" r="12107" b="12891"/>
          <a:stretch/>
        </p:blipFill>
        <p:spPr>
          <a:xfrm>
            <a:off x="3230004" y="475903"/>
            <a:ext cx="2839326" cy="2399109"/>
          </a:xfrm>
          <a:prstGeom prst="rect">
            <a:avLst/>
          </a:prstGeom>
        </p:spPr>
      </p:pic>
      <p:pic>
        <p:nvPicPr>
          <p:cNvPr id="39" name="Picture 38" descr="A map of cities with red dots&#10;&#10;Description automatically generated">
            <a:extLst>
              <a:ext uri="{FF2B5EF4-FFF2-40B4-BE49-F238E27FC236}">
                <a16:creationId xmlns:a16="http://schemas.microsoft.com/office/drawing/2014/main" id="{2001298F-91A4-E2B5-5A51-0D30DE49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0" t="8125" r="12259" b="12656"/>
          <a:stretch/>
        </p:blipFill>
        <p:spPr>
          <a:xfrm>
            <a:off x="6185916" y="286326"/>
            <a:ext cx="2839212" cy="2399107"/>
          </a:xfrm>
          <a:prstGeom prst="rect">
            <a:avLst/>
          </a:prstGeom>
        </p:spPr>
      </p:pic>
      <p:pic>
        <p:nvPicPr>
          <p:cNvPr id="35" name="Picture 34" descr="A map of cities with red dots&#10;&#10;Description automatically generated">
            <a:extLst>
              <a:ext uri="{FF2B5EF4-FFF2-40B4-BE49-F238E27FC236}">
                <a16:creationId xmlns:a16="http://schemas.microsoft.com/office/drawing/2014/main" id="{DF49975A-1FB3-931D-B106-33660D8E36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41" t="7973" r="12359" b="12809"/>
          <a:stretch/>
        </p:blipFill>
        <p:spPr>
          <a:xfrm>
            <a:off x="3230118" y="3577679"/>
            <a:ext cx="2839212" cy="2399109"/>
          </a:xfrm>
          <a:prstGeom prst="rect">
            <a:avLst/>
          </a:prstGeom>
        </p:spPr>
      </p:pic>
      <p:pic>
        <p:nvPicPr>
          <p:cNvPr id="43" name="Picture 42" descr="A map of cities with red dots&#10;&#10;Description automatically generated">
            <a:extLst>
              <a:ext uri="{FF2B5EF4-FFF2-40B4-BE49-F238E27FC236}">
                <a16:creationId xmlns:a16="http://schemas.microsoft.com/office/drawing/2014/main" id="{5089234A-D2CD-CC1D-57AB-C227EBBC93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91" t="7734" r="12110" b="12897"/>
          <a:stretch/>
        </p:blipFill>
        <p:spPr>
          <a:xfrm>
            <a:off x="6185916" y="3380805"/>
            <a:ext cx="2839212" cy="24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21565" y="-3221565"/>
            <a:ext cx="2700870" cy="9144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7B013-708A-58F6-6A8C-81965FDF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749173"/>
            <a:ext cx="260653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US: Population above 5000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1">
            <a:extLst>
              <a:ext uri="{FF2B5EF4-FFF2-40B4-BE49-F238E27FC236}">
                <a16:creationId xmlns:a16="http://schemas.microsoft.com/office/drawing/2014/main" id="{3B240162-5ADB-8215-275F-C34A2038588A}"/>
              </a:ext>
            </a:extLst>
          </p:cNvPr>
          <p:cNvSpPr txBox="1">
            <a:spLocks/>
          </p:cNvSpPr>
          <p:nvPr/>
        </p:nvSpPr>
        <p:spPr>
          <a:xfrm>
            <a:off x="3445959" y="749173"/>
            <a:ext cx="5224839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7,102 cities and 15 cities make up the hull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Brute force with slope: 57 minutes 52 seconds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Brute force with determinant: 1 hour 56 seconds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Quick Hull: 0.78 second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Merge Hull (buggy): 1.34 seconds</a:t>
            </a:r>
          </a:p>
        </p:txBody>
      </p:sp>
      <p:pic>
        <p:nvPicPr>
          <p:cNvPr id="17" name="Picture 16" descr="A map of the united states&#10;&#10;Description automatically generated">
            <a:extLst>
              <a:ext uri="{FF2B5EF4-FFF2-40B4-BE49-F238E27FC236}">
                <a16:creationId xmlns:a16="http://schemas.microsoft.com/office/drawing/2014/main" id="{813A3F0B-A26B-5DC6-3923-3206097C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73" t="8000" r="10072" b="12909"/>
          <a:stretch/>
        </p:blipFill>
        <p:spPr>
          <a:xfrm>
            <a:off x="2310252" y="3679938"/>
            <a:ext cx="2132838" cy="1798021"/>
          </a:xfrm>
          <a:prstGeom prst="rect">
            <a:avLst/>
          </a:prstGeom>
        </p:spPr>
      </p:pic>
      <p:pic>
        <p:nvPicPr>
          <p:cNvPr id="19" name="Picture 18" descr="A map of the united states&#10;&#10;Description automatically generated">
            <a:extLst>
              <a:ext uri="{FF2B5EF4-FFF2-40B4-BE49-F238E27FC236}">
                <a16:creationId xmlns:a16="http://schemas.microsoft.com/office/drawing/2014/main" id="{5F7AAD92-2387-196D-05E7-5F5D8B1E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82" t="7864" r="10182" b="13318"/>
          <a:stretch/>
        </p:blipFill>
        <p:spPr>
          <a:xfrm>
            <a:off x="117407" y="3679938"/>
            <a:ext cx="2132838" cy="1797060"/>
          </a:xfrm>
          <a:prstGeom prst="rect">
            <a:avLst/>
          </a:prstGeom>
        </p:spPr>
      </p:pic>
      <p:pic>
        <p:nvPicPr>
          <p:cNvPr id="25" name="Picture 24" descr="A map of the united states&#10;&#10;Description automatically generated">
            <a:extLst>
              <a:ext uri="{FF2B5EF4-FFF2-40B4-BE49-F238E27FC236}">
                <a16:creationId xmlns:a16="http://schemas.microsoft.com/office/drawing/2014/main" id="{28BFBE77-53E0-7022-9DBD-B5E6D87059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46" t="7999" r="10291" b="13182"/>
          <a:stretch/>
        </p:blipFill>
        <p:spPr>
          <a:xfrm>
            <a:off x="4636008" y="3679938"/>
            <a:ext cx="2132838" cy="1789265"/>
          </a:xfrm>
          <a:prstGeom prst="rect">
            <a:avLst/>
          </a:prstGeom>
        </p:spPr>
      </p:pic>
      <p:pic>
        <p:nvPicPr>
          <p:cNvPr id="21" name="Picture 20" descr="A diagram of a bird&#10;&#10;Description automatically generated">
            <a:extLst>
              <a:ext uri="{FF2B5EF4-FFF2-40B4-BE49-F238E27FC236}">
                <a16:creationId xmlns:a16="http://schemas.microsoft.com/office/drawing/2014/main" id="{BA23BF5F-2FF0-1468-C626-4300AB6BAA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982" t="8272" r="10400" b="12773"/>
          <a:stretch/>
        </p:blipFill>
        <p:spPr>
          <a:xfrm>
            <a:off x="6888861" y="3679938"/>
            <a:ext cx="2132838" cy="18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1B7EC-4DC4-A598-FA4A-A99F6F2E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Algorithms Overview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D38617-942A-6065-FB19-DCD6C2291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2954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9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187" y="4533813"/>
            <a:ext cx="5197641" cy="938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Getting the merge convex hull to work (issues with closely clustered data points)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348</Words>
  <Application>Microsoft Macintosh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Convex Hull</vt:lpstr>
      <vt:lpstr>Goals and Context</vt:lpstr>
      <vt:lpstr>Methods and Algorithms</vt:lpstr>
      <vt:lpstr>Challenges</vt:lpstr>
      <vt:lpstr>Lessons Learned</vt:lpstr>
      <vt:lpstr>East Coast</vt:lpstr>
      <vt:lpstr>US: Population above 5000</vt:lpstr>
      <vt:lpstr>Algorithms Overview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Makenna Worley</cp:lastModifiedBy>
  <cp:revision>1</cp:revision>
  <dcterms:created xsi:type="dcterms:W3CDTF">2013-01-27T09:14:16Z</dcterms:created>
  <dcterms:modified xsi:type="dcterms:W3CDTF">2024-12-11T03:36:21Z</dcterms:modified>
  <cp:category/>
</cp:coreProperties>
</file>