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 happens when you go to a website?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DNS (domain name system) looks up the IP Address for the URL you typed in (google.com = 63.117.14.90)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The browser sends a request to the web server at that IP address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The web server sends back a response with the HTML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Your browser renders the HTML response and executes any JavaScript in the response.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 is JavaScript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4400" strike="noStrike">
                <a:latin typeface="Arial"/>
              </a:rPr>
              <a:t>JavaScript </a:t>
            </a:r>
            <a:r>
              <a:rPr b="1" lang="en-US" sz="4400" strike="noStrike" u="sng">
                <a:latin typeface="Arial"/>
              </a:rPr>
              <a:t>IS NOT</a:t>
            </a:r>
            <a:r>
              <a:rPr b="1" lang="en-US" sz="4400" strike="noStrike">
                <a:latin typeface="Arial"/>
              </a:rPr>
              <a:t> Java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Scripting (interpreted at run-time) programming language.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Uses standard programming concepts such as loops, conditional statements, and functions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Code is executed in the client browser after the response is received.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Used for adding complex logic to web pages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modify the HTML content on a web page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handle events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Var myVariable = 5;</a:t>
            </a:r>
            <a:endParaRPr/>
          </a:p>
          <a:p>
            <a:r>
              <a:rPr lang="en-US" sz="3200" strike="noStrike">
                <a:latin typeface="Arial"/>
              </a:rPr>
              <a:t>MyVariable += 10;</a:t>
            </a:r>
            <a:endParaRPr/>
          </a:p>
          <a:p>
            <a:r>
              <a:rPr lang="en-US" sz="3200" strike="noStrike">
                <a:latin typeface="Arial"/>
              </a:rPr>
              <a:t>If( myVariable == 15) {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Document.getElementById('myDiv').innerHTML = “I'm good at math!”;</a:t>
            </a:r>
            <a:endParaRPr/>
          </a:p>
          <a:p>
            <a:r>
              <a:rPr lang="en-US" sz="3200" strike="noStrike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JavaScript Variables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Variables are used to store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be numbers, strings, boolean (true or false), or arrays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You can do arithmetic on variables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You can compare values of variables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You can combine strings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JavaScript Functions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Block of code designed to perform a certain task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take parameters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return a value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reuse code, making code neater and saving 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 is jQuery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Most popular JavaScript library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Simplifies JavaScript making it easier to write and manipulate HTML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Mimics the selector syntax of CSS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Has many useful built-in functions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Not necessary, anything you can do in jQuery you can do in vanilla JavaScript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320" y="16506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$(function() {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Var $myDiv = $('#myDiv');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$myDiv.text = 'hello makerbar';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$('#myButton').click(function() {</a:t>
            </a:r>
            <a:endParaRPr/>
          </a:p>
          <a:p>
            <a:r>
              <a:rPr lang="en-US" sz="3200" strike="noStrike">
                <a:latin typeface="Arial"/>
              </a:rPr>
              <a:t>        </a:t>
            </a:r>
            <a:r>
              <a:rPr lang="en-US" sz="3200" strike="noStrike">
                <a:latin typeface="Arial"/>
              </a:rPr>
              <a:t>$myDiv.text = 'clicked button';     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});</a:t>
            </a:r>
            <a:endParaRPr/>
          </a:p>
          <a:p>
            <a:r>
              <a:rPr lang="en-US" sz="3200" strike="noStrike">
                <a:latin typeface="Arial"/>
              </a:rPr>
              <a:t>});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 is HTML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HyperText Markup Language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Uses DOM, or a set of standard tags for displaying information.  (eg. div, p, ul)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Tags can be nested within on another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be used for inputing data into a form, displaying images, playing audio/ video.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Can contain scripts (JavaScript) and styles (CSS)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&lt;!DOCTYPE html&gt;</a:t>
            </a:r>
            <a:endParaRPr/>
          </a:p>
          <a:p>
            <a:r>
              <a:rPr lang="en-US" sz="3200" strike="noStrike">
                <a:latin typeface="Arial"/>
              </a:rPr>
              <a:t>&lt;html&gt;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&lt;head&gt;</a:t>
            </a:r>
            <a:endParaRPr/>
          </a:p>
          <a:p>
            <a:r>
              <a:rPr lang="en-US" sz="3200" strike="noStrike">
                <a:latin typeface="Arial"/>
              </a:rPr>
              <a:t>        </a:t>
            </a:r>
            <a:r>
              <a:rPr lang="en-US" sz="3200" strike="noStrike">
                <a:latin typeface="Arial"/>
              </a:rPr>
              <a:t>&lt;title&gt;Sample&lt;/title&gt;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&lt;/head&gt;</a:t>
            </a:r>
            <a:endParaRPr/>
          </a:p>
          <a:p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&lt;body&gt;</a:t>
            </a:r>
            <a:endParaRPr/>
          </a:p>
          <a:p>
            <a:r>
              <a:rPr lang="en-US" sz="3200" strike="noStrike">
                <a:latin typeface="Arial"/>
              </a:rPr>
              <a:t>        </a:t>
            </a:r>
            <a:r>
              <a:rPr lang="en-US" sz="3200" strike="noStrike">
                <a:latin typeface="Arial"/>
              </a:rPr>
              <a:t>&lt;h1&gt;Welcome to the MakerBar&lt;/h1&gt;</a:t>
            </a:r>
            <a:endParaRPr/>
          </a:p>
          <a:p>
            <a:r>
              <a:rPr lang="en-US" sz="3200" strike="noStrike">
                <a:latin typeface="Arial"/>
              </a:rPr>
              <a:t>        </a:t>
            </a:r>
            <a:r>
              <a:rPr lang="en-US" sz="3200" strike="noStrike">
                <a:latin typeface="Arial"/>
              </a:rPr>
              <a:t>&lt;p&gt;HTML is cool!&lt;/p&gt;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&lt;/body&gt;</a:t>
            </a:r>
            <a:endParaRPr/>
          </a:p>
          <a:p>
            <a:r>
              <a:rPr lang="en-US" sz="3200" strike="noStrike">
                <a:latin typeface="Arial"/>
              </a:rPr>
              <a:t>&lt;/html&gt;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HTML Elements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H1-6 = Header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 = Paragraph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Ol, ul = Ordered/ unordered 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 = anchor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Img = Image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Hr = horizontal rule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Br = line break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Div, span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HTML Attributes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Alt = alternative text (for visually impaired)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Href = 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class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Src = source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Style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value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 is CSS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Cascading Style sheets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Defines how HTML elements are displayed by the browser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Uses a selector system to describe what element have certain styles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Has a set of declarations used to describe how to styles elements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P {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Color: red;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Font-size: 20px;</a:t>
            </a:r>
            <a:endParaRPr/>
          </a:p>
          <a:p>
            <a:r>
              <a:rPr lang="en-US" sz="3200" strike="noStrike">
                <a:latin typeface="Arial"/>
              </a:rPr>
              <a:t>}</a:t>
            </a:r>
            <a:endParaRPr/>
          </a:p>
          <a:p>
            <a:r>
              <a:rPr lang="en-US" sz="3200" strike="noStrike">
                <a:latin typeface="Arial"/>
              </a:rPr>
              <a:t>div {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Margin: 20px;</a:t>
            </a:r>
            <a:endParaRPr/>
          </a:p>
          <a:p>
            <a:r>
              <a:rPr lang="en-US" sz="3200" strike="noStrike">
                <a:latin typeface="Arial"/>
              </a:rPr>
              <a:t>    </a:t>
            </a:r>
            <a:r>
              <a:rPr lang="en-US" sz="3200" strike="noStrike">
                <a:latin typeface="Arial"/>
              </a:rPr>
              <a:t>Height: 30px;</a:t>
            </a:r>
            <a:endParaRPr/>
          </a:p>
          <a:p>
            <a:r>
              <a:rPr lang="en-US" sz="3200" strike="noStrike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CSS selectors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 { …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#myElem { …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.myClass { …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 img { …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 &gt; span { …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P, span { … }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CSS Declarations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Color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Font-size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Height, width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Padding, margin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Display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Text-align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Many more!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2015-08-16T07:50:23Z</dcterms:created>
  <dc:language>en-US</dc:language>
  <dcterms:modified xsi:type="dcterms:W3CDTF">2015-08-16T09:53:19Z</dcterms:modified>
  <cp:revision>18</cp:revision>
</cp:coreProperties>
</file>