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3EFE0-F40F-47FE-AA69-387F771DB9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FEFB71B-7547-4482-8275-7980F2984BE4}">
      <dgm:prSet phldrT="[文本]"/>
      <dgm:spPr/>
      <dgm:t>
        <a:bodyPr/>
        <a:lstStyle/>
        <a:p>
          <a:r>
            <a:rPr lang="zh-CN" altLang="en-US"/>
            <a:t>网站后端功能</a:t>
          </a:r>
        </a:p>
      </dgm:t>
    </dgm:pt>
    <dgm:pt modelId="{77BE2B60-3BE7-40CD-AC72-D724481F4AFF}" type="parTrans" cxnId="{BF9F199D-999B-477E-AFAB-89CBFED103FD}">
      <dgm:prSet/>
      <dgm:spPr/>
      <dgm:t>
        <a:bodyPr/>
        <a:lstStyle/>
        <a:p>
          <a:endParaRPr lang="zh-CN" altLang="en-US"/>
        </a:p>
      </dgm:t>
    </dgm:pt>
    <dgm:pt modelId="{02C82BCE-1ED2-417D-B488-9835A032C50F}" type="sibTrans" cxnId="{BF9F199D-999B-477E-AFAB-89CBFED103FD}">
      <dgm:prSet/>
      <dgm:spPr/>
      <dgm:t>
        <a:bodyPr/>
        <a:lstStyle/>
        <a:p>
          <a:endParaRPr lang="zh-CN" altLang="en-US"/>
        </a:p>
      </dgm:t>
    </dgm:pt>
    <dgm:pt modelId="{24AC959D-99A1-456F-B9E6-FAFA316A3B77}">
      <dgm:prSet phldrT="[文本]"/>
      <dgm:spPr/>
      <dgm:t>
        <a:bodyPr/>
        <a:lstStyle/>
        <a:p>
          <a:r>
            <a:rPr lang="zh-CN" altLang="en-US"/>
            <a:t>鲜花管理</a:t>
          </a:r>
        </a:p>
      </dgm:t>
    </dgm:pt>
    <dgm:pt modelId="{1B7CBB54-F386-4AF6-BCFF-7BD615B3F2F9}" type="parTrans" cxnId="{A4ABABA8-67C4-4856-89A4-1FD4E721FCD7}">
      <dgm:prSet/>
      <dgm:spPr/>
      <dgm:t>
        <a:bodyPr/>
        <a:lstStyle/>
        <a:p>
          <a:endParaRPr lang="zh-CN" altLang="en-US"/>
        </a:p>
      </dgm:t>
    </dgm:pt>
    <dgm:pt modelId="{823BD509-A804-4585-BD26-B87044F2D49C}" type="sibTrans" cxnId="{A4ABABA8-67C4-4856-89A4-1FD4E721FCD7}">
      <dgm:prSet/>
      <dgm:spPr/>
      <dgm:t>
        <a:bodyPr/>
        <a:lstStyle/>
        <a:p>
          <a:endParaRPr lang="zh-CN" altLang="en-US"/>
        </a:p>
      </dgm:t>
    </dgm:pt>
    <dgm:pt modelId="{12B28A4C-6CE2-4101-AE1E-476D3958E65D}">
      <dgm:prSet phldrT="[文本]" custT="1"/>
      <dgm:spPr/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等线" panose="020F0502020204030204"/>
              <a:ea typeface="等线" panose="02010600030101010101" pitchFamily="2" charset="-122"/>
              <a:cs typeface="+mn-cs"/>
            </a:rPr>
            <a:t>用户管理</a:t>
          </a:r>
        </a:p>
      </dgm:t>
    </dgm:pt>
    <dgm:pt modelId="{7238EAFA-D44D-4B88-860D-2F5FDA2F7DA6}" type="parTrans" cxnId="{888DC544-87C1-472C-BF75-469024306F9F}">
      <dgm:prSet/>
      <dgm:spPr/>
      <dgm:t>
        <a:bodyPr/>
        <a:lstStyle/>
        <a:p>
          <a:endParaRPr lang="zh-CN" altLang="en-US"/>
        </a:p>
      </dgm:t>
    </dgm:pt>
    <dgm:pt modelId="{EB771A4B-8C31-407D-8339-D2997EFB6BF4}" type="sibTrans" cxnId="{888DC544-87C1-472C-BF75-469024306F9F}">
      <dgm:prSet/>
      <dgm:spPr/>
      <dgm:t>
        <a:bodyPr/>
        <a:lstStyle/>
        <a:p>
          <a:endParaRPr lang="zh-CN" altLang="en-US"/>
        </a:p>
      </dgm:t>
    </dgm:pt>
    <dgm:pt modelId="{FFB5C85D-C7E6-4089-8F3B-36E84C4728BD}">
      <dgm:prSet phldrT="[文本]"/>
      <dgm:spPr/>
      <dgm:t>
        <a:bodyPr/>
        <a:lstStyle/>
        <a:p>
          <a:r>
            <a:rPr lang="zh-CN" altLang="en-US"/>
            <a:t>订单管理</a:t>
          </a:r>
        </a:p>
      </dgm:t>
    </dgm:pt>
    <dgm:pt modelId="{FC39BF22-F737-46B8-86CA-D8C3E2C326EC}" type="parTrans" cxnId="{647CE8EF-488F-448E-A8AC-8F8D6ECC4535}">
      <dgm:prSet/>
      <dgm:spPr/>
      <dgm:t>
        <a:bodyPr/>
        <a:lstStyle/>
        <a:p>
          <a:endParaRPr lang="zh-CN" altLang="en-US"/>
        </a:p>
      </dgm:t>
    </dgm:pt>
    <dgm:pt modelId="{2745D41F-2384-46C9-9292-1984D8943900}" type="sibTrans" cxnId="{647CE8EF-488F-448E-A8AC-8F8D6ECC4535}">
      <dgm:prSet/>
      <dgm:spPr/>
      <dgm:t>
        <a:bodyPr/>
        <a:lstStyle/>
        <a:p>
          <a:endParaRPr lang="zh-CN" altLang="en-US"/>
        </a:p>
      </dgm:t>
    </dgm:pt>
    <dgm:pt modelId="{51A06C32-DCA2-4C6C-B74C-F1C9F0FD1DF9}">
      <dgm:prSet/>
      <dgm:spPr/>
      <dgm:t>
        <a:bodyPr/>
        <a:lstStyle/>
        <a:p>
          <a:r>
            <a:rPr lang="zh-CN" altLang="en-US"/>
            <a:t>分级管理</a:t>
          </a:r>
        </a:p>
      </dgm:t>
    </dgm:pt>
    <dgm:pt modelId="{AB9CD48C-19CE-406C-BA7D-5CEEB590642E}" type="parTrans" cxnId="{C7DEFEBC-780D-4C57-9389-0C798FFDB882}">
      <dgm:prSet/>
      <dgm:spPr/>
      <dgm:t>
        <a:bodyPr/>
        <a:lstStyle/>
        <a:p>
          <a:endParaRPr lang="zh-CN" altLang="en-US"/>
        </a:p>
      </dgm:t>
    </dgm:pt>
    <dgm:pt modelId="{54CEF5B7-73AF-4FEE-8A61-21A2BB07E87B}" type="sibTrans" cxnId="{C7DEFEBC-780D-4C57-9389-0C798FFDB882}">
      <dgm:prSet/>
      <dgm:spPr/>
      <dgm:t>
        <a:bodyPr/>
        <a:lstStyle/>
        <a:p>
          <a:endParaRPr lang="zh-CN" altLang="en-US"/>
        </a:p>
      </dgm:t>
    </dgm:pt>
    <dgm:pt modelId="{5318A128-81B8-420C-BBF5-61532EDB5DC6}" type="asst">
      <dgm:prSet/>
      <dgm:spPr/>
      <dgm:t>
        <a:bodyPr/>
        <a:lstStyle/>
        <a:p>
          <a:r>
            <a:rPr lang="zh-CN" altLang="en-US"/>
            <a:t>编辑用户数据</a:t>
          </a:r>
        </a:p>
      </dgm:t>
    </dgm:pt>
    <dgm:pt modelId="{1315EA9C-7D4F-445A-871F-44664AE1A848}" type="parTrans" cxnId="{F5639E68-F638-41CE-9FCF-695DC85CA552}">
      <dgm:prSet/>
      <dgm:spPr/>
      <dgm:t>
        <a:bodyPr/>
        <a:lstStyle/>
        <a:p>
          <a:endParaRPr lang="zh-CN" altLang="en-US"/>
        </a:p>
      </dgm:t>
    </dgm:pt>
    <dgm:pt modelId="{773ABADD-F6EB-4A3C-8BEB-5FD48F669E25}" type="sibTrans" cxnId="{F5639E68-F638-41CE-9FCF-695DC85CA552}">
      <dgm:prSet/>
      <dgm:spPr/>
      <dgm:t>
        <a:bodyPr/>
        <a:lstStyle/>
        <a:p>
          <a:endParaRPr lang="zh-CN" altLang="en-US"/>
        </a:p>
      </dgm:t>
    </dgm:pt>
    <dgm:pt modelId="{F16EEF82-7EEF-4616-988C-9E0BE896B34E}">
      <dgm:prSet/>
      <dgm:spPr/>
      <dgm:t>
        <a:bodyPr/>
        <a:lstStyle/>
        <a:p>
          <a:r>
            <a:rPr lang="zh-CN" altLang="en-US"/>
            <a:t>删除用户数据</a:t>
          </a:r>
        </a:p>
      </dgm:t>
    </dgm:pt>
    <dgm:pt modelId="{3FDF0D02-7A6B-4D7E-B150-13CD5BC86240}" type="parTrans" cxnId="{845A7174-ADBA-402C-8976-8851B841C9D6}">
      <dgm:prSet/>
      <dgm:spPr/>
      <dgm:t>
        <a:bodyPr/>
        <a:lstStyle/>
        <a:p>
          <a:endParaRPr lang="zh-CN" altLang="en-US"/>
        </a:p>
      </dgm:t>
    </dgm:pt>
    <dgm:pt modelId="{4A0F0DDA-D927-4E10-8733-CBAC53742E97}" type="sibTrans" cxnId="{845A7174-ADBA-402C-8976-8851B841C9D6}">
      <dgm:prSet/>
      <dgm:spPr/>
      <dgm:t>
        <a:bodyPr/>
        <a:lstStyle/>
        <a:p>
          <a:endParaRPr lang="zh-CN" altLang="en-US"/>
        </a:p>
      </dgm:t>
    </dgm:pt>
    <dgm:pt modelId="{FDFFF451-76D0-4A70-A83E-0E9A6EA21832}">
      <dgm:prSet/>
      <dgm:spPr/>
      <dgm:t>
        <a:bodyPr/>
        <a:lstStyle/>
        <a:p>
          <a:r>
            <a:rPr lang="zh-CN" altLang="en-US"/>
            <a:t>用户数据列表</a:t>
          </a:r>
        </a:p>
      </dgm:t>
    </dgm:pt>
    <dgm:pt modelId="{F53CBCD4-2107-435D-987B-6F776D92C352}" type="parTrans" cxnId="{AE24EFA2-1434-4815-B554-B3393F9E72DD}">
      <dgm:prSet/>
      <dgm:spPr/>
      <dgm:t>
        <a:bodyPr/>
        <a:lstStyle/>
        <a:p>
          <a:endParaRPr lang="zh-CN" altLang="en-US"/>
        </a:p>
      </dgm:t>
    </dgm:pt>
    <dgm:pt modelId="{68246D03-0C16-43E6-9179-91578F7116A7}" type="sibTrans" cxnId="{AE24EFA2-1434-4815-B554-B3393F9E72DD}">
      <dgm:prSet/>
      <dgm:spPr/>
      <dgm:t>
        <a:bodyPr/>
        <a:lstStyle/>
        <a:p>
          <a:endParaRPr lang="zh-CN" altLang="en-US"/>
        </a:p>
      </dgm:t>
    </dgm:pt>
    <dgm:pt modelId="{3675A872-45C2-4AEE-BECF-BA47326CADCE}">
      <dgm:prSet/>
      <dgm:spPr/>
      <dgm:t>
        <a:bodyPr/>
        <a:lstStyle/>
        <a:p>
          <a:r>
            <a:rPr lang="zh-CN" altLang="en-US"/>
            <a:t>鲜花数据列表</a:t>
          </a:r>
        </a:p>
      </dgm:t>
    </dgm:pt>
    <dgm:pt modelId="{590F227E-D7B5-4C2D-8269-833A268ADCD3}" type="parTrans" cxnId="{F1D245FD-9943-4B1C-9E33-FB8EFD107740}">
      <dgm:prSet/>
      <dgm:spPr/>
      <dgm:t>
        <a:bodyPr/>
        <a:lstStyle/>
        <a:p>
          <a:endParaRPr lang="zh-CN" altLang="en-US"/>
        </a:p>
      </dgm:t>
    </dgm:pt>
    <dgm:pt modelId="{5F792AC2-99A4-4092-BEA8-7D1092EA685F}" type="sibTrans" cxnId="{F1D245FD-9943-4B1C-9E33-FB8EFD107740}">
      <dgm:prSet/>
      <dgm:spPr/>
      <dgm:t>
        <a:bodyPr/>
        <a:lstStyle/>
        <a:p>
          <a:endParaRPr lang="zh-CN" altLang="en-US"/>
        </a:p>
      </dgm:t>
    </dgm:pt>
    <dgm:pt modelId="{9CA23788-3529-4475-B72C-0060A53BA3EC}">
      <dgm:prSet/>
      <dgm:spPr/>
      <dgm:t>
        <a:bodyPr/>
        <a:lstStyle/>
        <a:p>
          <a:r>
            <a:rPr lang="zh-CN" altLang="en-US"/>
            <a:t>编辑鲜花数据</a:t>
          </a:r>
        </a:p>
      </dgm:t>
    </dgm:pt>
    <dgm:pt modelId="{E806396F-0872-45C1-8AF1-E0F0E4BA7826}" type="parTrans" cxnId="{BBB41BF7-3E5A-4A49-970B-5D3DAF760930}">
      <dgm:prSet/>
      <dgm:spPr/>
      <dgm:t>
        <a:bodyPr/>
        <a:lstStyle/>
        <a:p>
          <a:endParaRPr lang="zh-CN" altLang="en-US"/>
        </a:p>
      </dgm:t>
    </dgm:pt>
    <dgm:pt modelId="{53838D7B-A0A8-48C7-8B32-A945425F05EA}" type="sibTrans" cxnId="{BBB41BF7-3E5A-4A49-970B-5D3DAF760930}">
      <dgm:prSet/>
      <dgm:spPr/>
      <dgm:t>
        <a:bodyPr/>
        <a:lstStyle/>
        <a:p>
          <a:endParaRPr lang="zh-CN" altLang="en-US"/>
        </a:p>
      </dgm:t>
    </dgm:pt>
    <dgm:pt modelId="{B1AF6D24-3E8F-4D29-B715-ED94A5441E38}">
      <dgm:prSet/>
      <dgm:spPr/>
      <dgm:t>
        <a:bodyPr/>
        <a:lstStyle/>
        <a:p>
          <a:r>
            <a:rPr lang="zh-CN" altLang="en-US"/>
            <a:t>删除鲜花数据</a:t>
          </a:r>
        </a:p>
      </dgm:t>
    </dgm:pt>
    <dgm:pt modelId="{3FE8C147-7183-4174-A041-652F301EE69D}" type="parTrans" cxnId="{16BBAD27-D233-4D10-8BFA-549362C714DA}">
      <dgm:prSet/>
      <dgm:spPr/>
      <dgm:t>
        <a:bodyPr/>
        <a:lstStyle/>
        <a:p>
          <a:endParaRPr lang="zh-CN" altLang="en-US"/>
        </a:p>
      </dgm:t>
    </dgm:pt>
    <dgm:pt modelId="{7E842AB1-92C6-40AA-A5FA-9C6CD4DB80A6}" type="sibTrans" cxnId="{16BBAD27-D233-4D10-8BFA-549362C714DA}">
      <dgm:prSet/>
      <dgm:spPr/>
      <dgm:t>
        <a:bodyPr/>
        <a:lstStyle/>
        <a:p>
          <a:endParaRPr lang="zh-CN" altLang="en-US"/>
        </a:p>
      </dgm:t>
    </dgm:pt>
    <dgm:pt modelId="{23D09C48-9B97-4538-8D69-12D2178119E1}">
      <dgm:prSet/>
      <dgm:spPr/>
      <dgm:t>
        <a:bodyPr/>
        <a:lstStyle/>
        <a:p>
          <a:r>
            <a:rPr lang="zh-CN" altLang="en-US"/>
            <a:t>新增鲜花数据</a:t>
          </a:r>
        </a:p>
      </dgm:t>
    </dgm:pt>
    <dgm:pt modelId="{5C26D18A-8F4C-4F37-9882-769A1CAD5E74}" type="parTrans" cxnId="{41234EC2-9AC7-4F86-80D6-BAC3C25AC3E2}">
      <dgm:prSet/>
      <dgm:spPr/>
      <dgm:t>
        <a:bodyPr/>
        <a:lstStyle/>
        <a:p>
          <a:endParaRPr lang="zh-CN" altLang="en-US"/>
        </a:p>
      </dgm:t>
    </dgm:pt>
    <dgm:pt modelId="{D568732B-763A-4912-B04F-DF5B9B84BC91}" type="sibTrans" cxnId="{41234EC2-9AC7-4F86-80D6-BAC3C25AC3E2}">
      <dgm:prSet/>
      <dgm:spPr/>
      <dgm:t>
        <a:bodyPr/>
        <a:lstStyle/>
        <a:p>
          <a:endParaRPr lang="zh-CN" altLang="en-US"/>
        </a:p>
      </dgm:t>
    </dgm:pt>
    <dgm:pt modelId="{423A9FCE-E667-4D2E-9232-769D914F6782}">
      <dgm:prSet/>
      <dgm:spPr/>
      <dgm:t>
        <a:bodyPr/>
        <a:lstStyle/>
        <a:p>
          <a:r>
            <a:rPr lang="zh-CN" altLang="en-US"/>
            <a:t>订单数据列表</a:t>
          </a:r>
        </a:p>
      </dgm:t>
    </dgm:pt>
    <dgm:pt modelId="{5E97C670-A1C1-4E3D-A108-68882DAAC4D2}" type="parTrans" cxnId="{2FC744C8-CE53-4232-B3C4-DF29B720813C}">
      <dgm:prSet/>
      <dgm:spPr/>
      <dgm:t>
        <a:bodyPr/>
        <a:lstStyle/>
        <a:p>
          <a:endParaRPr lang="zh-CN" altLang="en-US"/>
        </a:p>
      </dgm:t>
    </dgm:pt>
    <dgm:pt modelId="{F5B051CE-E5C1-4606-B537-4ABBCC95B888}" type="sibTrans" cxnId="{2FC744C8-CE53-4232-B3C4-DF29B720813C}">
      <dgm:prSet/>
      <dgm:spPr/>
      <dgm:t>
        <a:bodyPr/>
        <a:lstStyle/>
        <a:p>
          <a:endParaRPr lang="zh-CN" altLang="en-US"/>
        </a:p>
      </dgm:t>
    </dgm:pt>
    <dgm:pt modelId="{009854F9-2F09-4B66-935A-0A010F7DC89A}">
      <dgm:prSet/>
      <dgm:spPr/>
      <dgm:t>
        <a:bodyPr/>
        <a:lstStyle/>
        <a:p>
          <a:r>
            <a:rPr lang="zh-CN" altLang="en-US"/>
            <a:t>订单数据详情</a:t>
          </a:r>
        </a:p>
      </dgm:t>
    </dgm:pt>
    <dgm:pt modelId="{6CB02604-4A28-4DFA-8A89-FDB1EDDB6D63}" type="parTrans" cxnId="{64FA46CD-4C34-4569-803E-4D940FC64989}">
      <dgm:prSet/>
      <dgm:spPr/>
      <dgm:t>
        <a:bodyPr/>
        <a:lstStyle/>
        <a:p>
          <a:endParaRPr lang="zh-CN" altLang="en-US"/>
        </a:p>
      </dgm:t>
    </dgm:pt>
    <dgm:pt modelId="{87C38B9F-8075-4AD5-BCED-39084435C620}" type="sibTrans" cxnId="{64FA46CD-4C34-4569-803E-4D940FC64989}">
      <dgm:prSet/>
      <dgm:spPr/>
      <dgm:t>
        <a:bodyPr/>
        <a:lstStyle/>
        <a:p>
          <a:endParaRPr lang="zh-CN" altLang="en-US"/>
        </a:p>
      </dgm:t>
    </dgm:pt>
    <dgm:pt modelId="{869CB5B6-A6F1-4C03-9A14-CBDC810AE038}">
      <dgm:prSet/>
      <dgm:spPr/>
      <dgm:t>
        <a:bodyPr/>
        <a:lstStyle/>
        <a:p>
          <a:r>
            <a:rPr lang="zh-CN" altLang="en-US"/>
            <a:t>一级鲜花分类</a:t>
          </a:r>
        </a:p>
      </dgm:t>
    </dgm:pt>
    <dgm:pt modelId="{CD4BEA87-55D7-4594-8423-4AB1B61A00E6}" type="parTrans" cxnId="{008B0115-8257-4A2F-8DDF-DC10E0107BEB}">
      <dgm:prSet/>
      <dgm:spPr/>
      <dgm:t>
        <a:bodyPr/>
        <a:lstStyle/>
        <a:p>
          <a:endParaRPr lang="zh-CN" altLang="en-US"/>
        </a:p>
      </dgm:t>
    </dgm:pt>
    <dgm:pt modelId="{80F61FC2-D3FE-47FF-A46B-327DD3FC142A}" type="sibTrans" cxnId="{008B0115-8257-4A2F-8DDF-DC10E0107BEB}">
      <dgm:prSet/>
      <dgm:spPr/>
      <dgm:t>
        <a:bodyPr/>
        <a:lstStyle/>
        <a:p>
          <a:endParaRPr lang="zh-CN" altLang="en-US"/>
        </a:p>
      </dgm:t>
    </dgm:pt>
    <dgm:pt modelId="{8A9DAB59-1658-433C-9E0A-54485BD5C489}">
      <dgm:prSet/>
      <dgm:spPr/>
      <dgm:t>
        <a:bodyPr/>
        <a:lstStyle/>
        <a:p>
          <a:r>
            <a:rPr lang="zh-CN" altLang="en-US"/>
            <a:t>二级鲜花分类</a:t>
          </a:r>
        </a:p>
      </dgm:t>
    </dgm:pt>
    <dgm:pt modelId="{32841199-CCAA-4198-997D-118567455E40}" type="parTrans" cxnId="{31168EC9-0C7A-4E80-9861-E1FDE170CC2C}">
      <dgm:prSet/>
      <dgm:spPr/>
      <dgm:t>
        <a:bodyPr/>
        <a:lstStyle/>
        <a:p>
          <a:endParaRPr lang="zh-CN" altLang="en-US"/>
        </a:p>
      </dgm:t>
    </dgm:pt>
    <dgm:pt modelId="{7F987AF7-EC68-444F-8F82-BFD807BC150E}" type="sibTrans" cxnId="{31168EC9-0C7A-4E80-9861-E1FDE170CC2C}">
      <dgm:prSet/>
      <dgm:spPr/>
      <dgm:t>
        <a:bodyPr/>
        <a:lstStyle/>
        <a:p>
          <a:endParaRPr lang="zh-CN" altLang="en-US"/>
        </a:p>
      </dgm:t>
    </dgm:pt>
    <dgm:pt modelId="{A6AB6719-B9F4-4C49-A3C1-84E331EE37C3}" type="pres">
      <dgm:prSet presAssocID="{34B3EFE0-F40F-47FE-AA69-387F771DB9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B1D96B-6E46-4CC1-A5B7-F19B5CE61811}" type="pres">
      <dgm:prSet presAssocID="{34B3EFE0-F40F-47FE-AA69-387F771DB9B1}" presName="hierFlow" presStyleCnt="0"/>
      <dgm:spPr/>
    </dgm:pt>
    <dgm:pt modelId="{B44D62A9-7A02-43CA-9ECC-D8092230D7C9}" type="pres">
      <dgm:prSet presAssocID="{34B3EFE0-F40F-47FE-AA69-387F771DB9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789118C-BC8D-4E63-82EC-D40F7F03F165}" type="pres">
      <dgm:prSet presAssocID="{1FEFB71B-7547-4482-8275-7980F2984BE4}" presName="Name14" presStyleCnt="0"/>
      <dgm:spPr/>
    </dgm:pt>
    <dgm:pt modelId="{97433EA2-AA3E-449F-8BCF-BDC3EE90D9F1}" type="pres">
      <dgm:prSet presAssocID="{1FEFB71B-7547-4482-8275-7980F2984BE4}" presName="level1Shape" presStyleLbl="node0" presStyleIdx="0" presStyleCnt="1" custScaleX="142182">
        <dgm:presLayoutVars>
          <dgm:chPref val="3"/>
        </dgm:presLayoutVars>
      </dgm:prSet>
      <dgm:spPr/>
    </dgm:pt>
    <dgm:pt modelId="{B000BEB7-A6D0-4E7B-8AA7-C79EC2FEFDD9}" type="pres">
      <dgm:prSet presAssocID="{1FEFB71B-7547-4482-8275-7980F2984BE4}" presName="hierChild2" presStyleCnt="0"/>
      <dgm:spPr/>
    </dgm:pt>
    <dgm:pt modelId="{AD4EE568-FA47-4C7A-A8CE-DE9C1A6117F7}" type="pres">
      <dgm:prSet presAssocID="{1B7CBB54-F386-4AF6-BCFF-7BD615B3F2F9}" presName="Name19" presStyleLbl="parChTrans1D2" presStyleIdx="0" presStyleCnt="4"/>
      <dgm:spPr/>
    </dgm:pt>
    <dgm:pt modelId="{BCF441AD-4373-4915-B0D9-52ACEB14D097}" type="pres">
      <dgm:prSet presAssocID="{24AC959D-99A1-456F-B9E6-FAFA316A3B77}" presName="Name21" presStyleCnt="0"/>
      <dgm:spPr/>
    </dgm:pt>
    <dgm:pt modelId="{744EB0A3-F45A-44B8-9323-F9441BFE8E7F}" type="pres">
      <dgm:prSet presAssocID="{24AC959D-99A1-456F-B9E6-FAFA316A3B77}" presName="level2Shape" presStyleLbl="node2" presStyleIdx="0" presStyleCnt="4"/>
      <dgm:spPr/>
    </dgm:pt>
    <dgm:pt modelId="{4BE1366B-029F-4E6C-A5B2-42DE600B0A92}" type="pres">
      <dgm:prSet presAssocID="{24AC959D-99A1-456F-B9E6-FAFA316A3B77}" presName="hierChild3" presStyleCnt="0"/>
      <dgm:spPr/>
    </dgm:pt>
    <dgm:pt modelId="{8AE3DA45-BE2E-4C4A-ADE0-ED5AB5DD5066}" type="pres">
      <dgm:prSet presAssocID="{590F227E-D7B5-4C2D-8269-833A268ADCD3}" presName="Name19" presStyleLbl="parChTrans1D3" presStyleIdx="0" presStyleCnt="11"/>
      <dgm:spPr/>
    </dgm:pt>
    <dgm:pt modelId="{942150A6-272C-47E8-9086-585A50B158E0}" type="pres">
      <dgm:prSet presAssocID="{3675A872-45C2-4AEE-BECF-BA47326CADCE}" presName="Name21" presStyleCnt="0"/>
      <dgm:spPr/>
    </dgm:pt>
    <dgm:pt modelId="{4904618A-577B-436D-8DC0-01A12D09AE5C}" type="pres">
      <dgm:prSet presAssocID="{3675A872-45C2-4AEE-BECF-BA47326CADCE}" presName="level2Shape" presStyleLbl="node3" presStyleIdx="0" presStyleCnt="10"/>
      <dgm:spPr/>
    </dgm:pt>
    <dgm:pt modelId="{9C7BE237-A8A7-4270-9FA6-75F5776A0E8A}" type="pres">
      <dgm:prSet presAssocID="{3675A872-45C2-4AEE-BECF-BA47326CADCE}" presName="hierChild3" presStyleCnt="0"/>
      <dgm:spPr/>
    </dgm:pt>
    <dgm:pt modelId="{EA8B48C3-00A5-44A9-B0C0-6FD4A41F693E}" type="pres">
      <dgm:prSet presAssocID="{E806396F-0872-45C1-8AF1-E0F0E4BA7826}" presName="Name19" presStyleLbl="parChTrans1D3" presStyleIdx="1" presStyleCnt="11"/>
      <dgm:spPr/>
    </dgm:pt>
    <dgm:pt modelId="{10CAA40C-CB5B-4282-A528-AEA746188A85}" type="pres">
      <dgm:prSet presAssocID="{9CA23788-3529-4475-B72C-0060A53BA3EC}" presName="Name21" presStyleCnt="0"/>
      <dgm:spPr/>
    </dgm:pt>
    <dgm:pt modelId="{65A27DDB-D662-42C8-9C42-686029A5A72D}" type="pres">
      <dgm:prSet presAssocID="{9CA23788-3529-4475-B72C-0060A53BA3EC}" presName="level2Shape" presStyleLbl="node3" presStyleIdx="1" presStyleCnt="10"/>
      <dgm:spPr/>
    </dgm:pt>
    <dgm:pt modelId="{C15AEF52-CF65-4C4A-902C-534DA1D2D3D9}" type="pres">
      <dgm:prSet presAssocID="{9CA23788-3529-4475-B72C-0060A53BA3EC}" presName="hierChild3" presStyleCnt="0"/>
      <dgm:spPr/>
    </dgm:pt>
    <dgm:pt modelId="{05F8561D-84D4-4C22-80BC-0A4EE13A82C4}" type="pres">
      <dgm:prSet presAssocID="{3FE8C147-7183-4174-A041-652F301EE69D}" presName="Name19" presStyleLbl="parChTrans1D3" presStyleIdx="2" presStyleCnt="11"/>
      <dgm:spPr/>
    </dgm:pt>
    <dgm:pt modelId="{314157F0-1007-4A2E-806F-089AF5F6AB3A}" type="pres">
      <dgm:prSet presAssocID="{B1AF6D24-3E8F-4D29-B715-ED94A5441E38}" presName="Name21" presStyleCnt="0"/>
      <dgm:spPr/>
    </dgm:pt>
    <dgm:pt modelId="{CEACF75D-C596-4017-BEB7-0864B4F31F6C}" type="pres">
      <dgm:prSet presAssocID="{B1AF6D24-3E8F-4D29-B715-ED94A5441E38}" presName="level2Shape" presStyleLbl="node3" presStyleIdx="2" presStyleCnt="10"/>
      <dgm:spPr/>
    </dgm:pt>
    <dgm:pt modelId="{0C2652C4-5C4A-41EE-9D11-CDAA7268EB39}" type="pres">
      <dgm:prSet presAssocID="{B1AF6D24-3E8F-4D29-B715-ED94A5441E38}" presName="hierChild3" presStyleCnt="0"/>
      <dgm:spPr/>
    </dgm:pt>
    <dgm:pt modelId="{17F1AF2D-C5F8-4EA9-B9A4-0B90E7D37F73}" type="pres">
      <dgm:prSet presAssocID="{5C26D18A-8F4C-4F37-9882-769A1CAD5E74}" presName="Name19" presStyleLbl="parChTrans1D3" presStyleIdx="3" presStyleCnt="11"/>
      <dgm:spPr/>
    </dgm:pt>
    <dgm:pt modelId="{034B3E6C-0864-4B15-B343-E2755C37C2DF}" type="pres">
      <dgm:prSet presAssocID="{23D09C48-9B97-4538-8D69-12D2178119E1}" presName="Name21" presStyleCnt="0"/>
      <dgm:spPr/>
    </dgm:pt>
    <dgm:pt modelId="{6D833DAF-865B-4BC9-A98D-9044FD1098E1}" type="pres">
      <dgm:prSet presAssocID="{23D09C48-9B97-4538-8D69-12D2178119E1}" presName="level2Shape" presStyleLbl="node3" presStyleIdx="3" presStyleCnt="10"/>
      <dgm:spPr/>
    </dgm:pt>
    <dgm:pt modelId="{2CDCC9AB-DBB7-4ABF-A0A8-EC694E7927D0}" type="pres">
      <dgm:prSet presAssocID="{23D09C48-9B97-4538-8D69-12D2178119E1}" presName="hierChild3" presStyleCnt="0"/>
      <dgm:spPr/>
    </dgm:pt>
    <dgm:pt modelId="{79B31CCE-9CC6-4826-9E3E-229AABB785B9}" type="pres">
      <dgm:prSet presAssocID="{7238EAFA-D44D-4B88-860D-2F5FDA2F7DA6}" presName="Name19" presStyleLbl="parChTrans1D2" presStyleIdx="1" presStyleCnt="4"/>
      <dgm:spPr/>
    </dgm:pt>
    <dgm:pt modelId="{0C66DEF9-5074-4360-9388-E98A9106400E}" type="pres">
      <dgm:prSet presAssocID="{12B28A4C-6CE2-4101-AE1E-476D3958E65D}" presName="Name21" presStyleCnt="0"/>
      <dgm:spPr/>
    </dgm:pt>
    <dgm:pt modelId="{22D336E8-DC17-4CC6-A288-E374998B122D}" type="pres">
      <dgm:prSet presAssocID="{12B28A4C-6CE2-4101-AE1E-476D3958E65D}" presName="level2Shape" presStyleLbl="node2" presStyleIdx="1" presStyleCnt="4"/>
      <dgm:spPr/>
    </dgm:pt>
    <dgm:pt modelId="{6A841CB8-ACC3-427D-9C27-016CBA1E20BA}" type="pres">
      <dgm:prSet presAssocID="{12B28A4C-6CE2-4101-AE1E-476D3958E65D}" presName="hierChild3" presStyleCnt="0"/>
      <dgm:spPr/>
    </dgm:pt>
    <dgm:pt modelId="{76567BDC-ED3F-4639-A203-558CA3506FD5}" type="pres">
      <dgm:prSet presAssocID="{1315EA9C-7D4F-445A-871F-44664AE1A848}" presName="Name19" presStyleLbl="parChTrans1D3" presStyleIdx="4" presStyleCnt="11"/>
      <dgm:spPr/>
    </dgm:pt>
    <dgm:pt modelId="{2C313643-5C20-43DA-8873-8FFC5BA1E319}" type="pres">
      <dgm:prSet presAssocID="{5318A128-81B8-420C-BBF5-61532EDB5DC6}" presName="Name21" presStyleCnt="0"/>
      <dgm:spPr/>
    </dgm:pt>
    <dgm:pt modelId="{C44DD34B-A554-4DD3-87F1-8F5D6EBBDCC9}" type="pres">
      <dgm:prSet presAssocID="{5318A128-81B8-420C-BBF5-61532EDB5DC6}" presName="level2Shape" presStyleLbl="asst2" presStyleIdx="0" presStyleCnt="1" custScaleX="120930"/>
      <dgm:spPr/>
    </dgm:pt>
    <dgm:pt modelId="{7D2E4DD0-56E0-43E8-B474-DAAD69AD3A3C}" type="pres">
      <dgm:prSet presAssocID="{5318A128-81B8-420C-BBF5-61532EDB5DC6}" presName="hierChild3" presStyleCnt="0"/>
      <dgm:spPr/>
    </dgm:pt>
    <dgm:pt modelId="{5F493BD3-0877-448B-915E-940D45BE7D2F}" type="pres">
      <dgm:prSet presAssocID="{3FDF0D02-7A6B-4D7E-B150-13CD5BC86240}" presName="Name19" presStyleLbl="parChTrans1D3" presStyleIdx="5" presStyleCnt="11"/>
      <dgm:spPr/>
    </dgm:pt>
    <dgm:pt modelId="{3B39B84D-0EF9-4731-A8AE-74530EEB4A19}" type="pres">
      <dgm:prSet presAssocID="{F16EEF82-7EEF-4616-988C-9E0BE896B34E}" presName="Name21" presStyleCnt="0"/>
      <dgm:spPr/>
    </dgm:pt>
    <dgm:pt modelId="{424956C3-6DEA-492B-A7E6-2A8556F02B3E}" type="pres">
      <dgm:prSet presAssocID="{F16EEF82-7EEF-4616-988C-9E0BE896B34E}" presName="level2Shape" presStyleLbl="node3" presStyleIdx="4" presStyleCnt="10"/>
      <dgm:spPr/>
    </dgm:pt>
    <dgm:pt modelId="{11513084-3603-4A40-B04D-E77DCA64D0CD}" type="pres">
      <dgm:prSet presAssocID="{F16EEF82-7EEF-4616-988C-9E0BE896B34E}" presName="hierChild3" presStyleCnt="0"/>
      <dgm:spPr/>
    </dgm:pt>
    <dgm:pt modelId="{A7942D8F-7CE0-4C9D-B86B-1ED53C1F4B0A}" type="pres">
      <dgm:prSet presAssocID="{F53CBCD4-2107-435D-987B-6F776D92C352}" presName="Name19" presStyleLbl="parChTrans1D3" presStyleIdx="6" presStyleCnt="11"/>
      <dgm:spPr/>
    </dgm:pt>
    <dgm:pt modelId="{8CA91A3D-7854-4307-9673-3BD906E7422E}" type="pres">
      <dgm:prSet presAssocID="{FDFFF451-76D0-4A70-A83E-0E9A6EA21832}" presName="Name21" presStyleCnt="0"/>
      <dgm:spPr/>
    </dgm:pt>
    <dgm:pt modelId="{4A3FFFF4-7B85-48F7-BCF5-3E78BD74B00E}" type="pres">
      <dgm:prSet presAssocID="{FDFFF451-76D0-4A70-A83E-0E9A6EA21832}" presName="level2Shape" presStyleLbl="node3" presStyleIdx="5" presStyleCnt="10"/>
      <dgm:spPr/>
    </dgm:pt>
    <dgm:pt modelId="{869A246D-816E-4D64-8100-2E2A64BCCBB8}" type="pres">
      <dgm:prSet presAssocID="{FDFFF451-76D0-4A70-A83E-0E9A6EA21832}" presName="hierChild3" presStyleCnt="0"/>
      <dgm:spPr/>
    </dgm:pt>
    <dgm:pt modelId="{43A2F16A-5D8B-4D42-8FF0-D94507C9BE8D}" type="pres">
      <dgm:prSet presAssocID="{FC39BF22-F737-46B8-86CA-D8C3E2C326EC}" presName="Name19" presStyleLbl="parChTrans1D2" presStyleIdx="2" presStyleCnt="4"/>
      <dgm:spPr/>
    </dgm:pt>
    <dgm:pt modelId="{AAEDA23E-4C5E-4B16-8C5E-48FA837DB771}" type="pres">
      <dgm:prSet presAssocID="{FFB5C85D-C7E6-4089-8F3B-36E84C4728BD}" presName="Name21" presStyleCnt="0"/>
      <dgm:spPr/>
    </dgm:pt>
    <dgm:pt modelId="{EE394464-2D09-4BDE-AFF6-89916CE016E5}" type="pres">
      <dgm:prSet presAssocID="{FFB5C85D-C7E6-4089-8F3B-36E84C4728BD}" presName="level2Shape" presStyleLbl="node2" presStyleIdx="2" presStyleCnt="4"/>
      <dgm:spPr/>
    </dgm:pt>
    <dgm:pt modelId="{A4359DF4-ABE6-484C-9715-373AF68479E1}" type="pres">
      <dgm:prSet presAssocID="{FFB5C85D-C7E6-4089-8F3B-36E84C4728BD}" presName="hierChild3" presStyleCnt="0"/>
      <dgm:spPr/>
    </dgm:pt>
    <dgm:pt modelId="{4353672C-6DE2-4106-8419-BC2372A4A63B}" type="pres">
      <dgm:prSet presAssocID="{5E97C670-A1C1-4E3D-A108-68882DAAC4D2}" presName="Name19" presStyleLbl="parChTrans1D3" presStyleIdx="7" presStyleCnt="11"/>
      <dgm:spPr/>
    </dgm:pt>
    <dgm:pt modelId="{305E4E38-DC81-4229-9196-C4F6B869338A}" type="pres">
      <dgm:prSet presAssocID="{423A9FCE-E667-4D2E-9232-769D914F6782}" presName="Name21" presStyleCnt="0"/>
      <dgm:spPr/>
    </dgm:pt>
    <dgm:pt modelId="{143A9D0A-D27A-4186-B577-EE99E85D2305}" type="pres">
      <dgm:prSet presAssocID="{423A9FCE-E667-4D2E-9232-769D914F6782}" presName="level2Shape" presStyleLbl="node3" presStyleIdx="6" presStyleCnt="10"/>
      <dgm:spPr/>
    </dgm:pt>
    <dgm:pt modelId="{8E64BEFB-EC6D-4FA7-A97D-0D07C6C1153F}" type="pres">
      <dgm:prSet presAssocID="{423A9FCE-E667-4D2E-9232-769D914F6782}" presName="hierChild3" presStyleCnt="0"/>
      <dgm:spPr/>
    </dgm:pt>
    <dgm:pt modelId="{CB16F760-0157-4048-B29E-4DB0DA3599D2}" type="pres">
      <dgm:prSet presAssocID="{6CB02604-4A28-4DFA-8A89-FDB1EDDB6D63}" presName="Name19" presStyleLbl="parChTrans1D3" presStyleIdx="8" presStyleCnt="11"/>
      <dgm:spPr/>
    </dgm:pt>
    <dgm:pt modelId="{1D28DF6C-F261-48D5-BF56-1D5955D8DCF9}" type="pres">
      <dgm:prSet presAssocID="{009854F9-2F09-4B66-935A-0A010F7DC89A}" presName="Name21" presStyleCnt="0"/>
      <dgm:spPr/>
    </dgm:pt>
    <dgm:pt modelId="{0499AFE6-22F1-4042-A6AA-FE8E9560F5B9}" type="pres">
      <dgm:prSet presAssocID="{009854F9-2F09-4B66-935A-0A010F7DC89A}" presName="level2Shape" presStyleLbl="node3" presStyleIdx="7" presStyleCnt="10"/>
      <dgm:spPr/>
    </dgm:pt>
    <dgm:pt modelId="{77EC1D76-3A0E-4A99-8035-73B7A46DD314}" type="pres">
      <dgm:prSet presAssocID="{009854F9-2F09-4B66-935A-0A010F7DC89A}" presName="hierChild3" presStyleCnt="0"/>
      <dgm:spPr/>
    </dgm:pt>
    <dgm:pt modelId="{8F28B7CE-2528-4FC2-AC24-E2DC58784274}" type="pres">
      <dgm:prSet presAssocID="{AB9CD48C-19CE-406C-BA7D-5CEEB590642E}" presName="Name19" presStyleLbl="parChTrans1D2" presStyleIdx="3" presStyleCnt="4"/>
      <dgm:spPr/>
    </dgm:pt>
    <dgm:pt modelId="{A64E9AD7-E092-474A-ACED-5CC035D021C6}" type="pres">
      <dgm:prSet presAssocID="{51A06C32-DCA2-4C6C-B74C-F1C9F0FD1DF9}" presName="Name21" presStyleCnt="0"/>
      <dgm:spPr/>
    </dgm:pt>
    <dgm:pt modelId="{4ABCA185-2191-49CD-A514-AEB9E1E4D948}" type="pres">
      <dgm:prSet presAssocID="{51A06C32-DCA2-4C6C-B74C-F1C9F0FD1DF9}" presName="level2Shape" presStyleLbl="node2" presStyleIdx="3" presStyleCnt="4"/>
      <dgm:spPr/>
    </dgm:pt>
    <dgm:pt modelId="{5FFA9147-2442-49CC-9642-1D3539122E59}" type="pres">
      <dgm:prSet presAssocID="{51A06C32-DCA2-4C6C-B74C-F1C9F0FD1DF9}" presName="hierChild3" presStyleCnt="0"/>
      <dgm:spPr/>
    </dgm:pt>
    <dgm:pt modelId="{6E9AA576-B0F3-45A9-AA7B-758BB336A868}" type="pres">
      <dgm:prSet presAssocID="{CD4BEA87-55D7-4594-8423-4AB1B61A00E6}" presName="Name19" presStyleLbl="parChTrans1D3" presStyleIdx="9" presStyleCnt="11"/>
      <dgm:spPr/>
    </dgm:pt>
    <dgm:pt modelId="{73980F3B-6D25-48A0-B4FD-E5BAB1183D23}" type="pres">
      <dgm:prSet presAssocID="{869CB5B6-A6F1-4C03-9A14-CBDC810AE038}" presName="Name21" presStyleCnt="0"/>
      <dgm:spPr/>
    </dgm:pt>
    <dgm:pt modelId="{1C841F2D-1BC5-425E-B9E3-55FD6FDDABCD}" type="pres">
      <dgm:prSet presAssocID="{869CB5B6-A6F1-4C03-9A14-CBDC810AE038}" presName="level2Shape" presStyleLbl="node3" presStyleIdx="8" presStyleCnt="10"/>
      <dgm:spPr/>
    </dgm:pt>
    <dgm:pt modelId="{970FB13C-96F1-463A-BE76-9931E13C305A}" type="pres">
      <dgm:prSet presAssocID="{869CB5B6-A6F1-4C03-9A14-CBDC810AE038}" presName="hierChild3" presStyleCnt="0"/>
      <dgm:spPr/>
    </dgm:pt>
    <dgm:pt modelId="{E2838FDD-0099-4E32-830C-0EBF09F2D6EE}" type="pres">
      <dgm:prSet presAssocID="{32841199-CCAA-4198-997D-118567455E40}" presName="Name19" presStyleLbl="parChTrans1D3" presStyleIdx="10" presStyleCnt="11"/>
      <dgm:spPr/>
    </dgm:pt>
    <dgm:pt modelId="{F5B695B1-6593-441A-948E-0EC7E5892DE9}" type="pres">
      <dgm:prSet presAssocID="{8A9DAB59-1658-433C-9E0A-54485BD5C489}" presName="Name21" presStyleCnt="0"/>
      <dgm:spPr/>
    </dgm:pt>
    <dgm:pt modelId="{FFE4F8D8-A3D6-4FE4-AEBE-5D9AAA21306A}" type="pres">
      <dgm:prSet presAssocID="{8A9DAB59-1658-433C-9E0A-54485BD5C489}" presName="level2Shape" presStyleLbl="node3" presStyleIdx="9" presStyleCnt="10"/>
      <dgm:spPr/>
    </dgm:pt>
    <dgm:pt modelId="{E9C05FC5-4C1E-4510-9F90-08E647477E61}" type="pres">
      <dgm:prSet presAssocID="{8A9DAB59-1658-433C-9E0A-54485BD5C489}" presName="hierChild3" presStyleCnt="0"/>
      <dgm:spPr/>
    </dgm:pt>
    <dgm:pt modelId="{DBCCDD40-0875-4E06-8825-860E8709F978}" type="pres">
      <dgm:prSet presAssocID="{34B3EFE0-F40F-47FE-AA69-387F771DB9B1}" presName="bgShapesFlow" presStyleCnt="0"/>
      <dgm:spPr/>
    </dgm:pt>
  </dgm:ptLst>
  <dgm:cxnLst>
    <dgm:cxn modelId="{A569C10B-F966-428D-8B2D-A60E33FC44F8}" type="presOf" srcId="{32841199-CCAA-4198-997D-118567455E40}" destId="{E2838FDD-0099-4E32-830C-0EBF09F2D6EE}" srcOrd="0" destOrd="0" presId="urn:microsoft.com/office/officeart/2005/8/layout/hierarchy6"/>
    <dgm:cxn modelId="{8D038D0E-4DA4-4DBB-8CC0-9B28CC7ADA8E}" type="presOf" srcId="{FDFFF451-76D0-4A70-A83E-0E9A6EA21832}" destId="{4A3FFFF4-7B85-48F7-BCF5-3E78BD74B00E}" srcOrd="0" destOrd="0" presId="urn:microsoft.com/office/officeart/2005/8/layout/hierarchy6"/>
    <dgm:cxn modelId="{2BC82A13-FC6D-48AD-9C25-47871A688A0C}" type="presOf" srcId="{1315EA9C-7D4F-445A-871F-44664AE1A848}" destId="{76567BDC-ED3F-4639-A203-558CA3506FD5}" srcOrd="0" destOrd="0" presId="urn:microsoft.com/office/officeart/2005/8/layout/hierarchy6"/>
    <dgm:cxn modelId="{008B0115-8257-4A2F-8DDF-DC10E0107BEB}" srcId="{51A06C32-DCA2-4C6C-B74C-F1C9F0FD1DF9}" destId="{869CB5B6-A6F1-4C03-9A14-CBDC810AE038}" srcOrd="0" destOrd="0" parTransId="{CD4BEA87-55D7-4594-8423-4AB1B61A00E6}" sibTransId="{80F61FC2-D3FE-47FF-A46B-327DD3FC142A}"/>
    <dgm:cxn modelId="{B7C12F1E-36C8-4AA4-B52A-7F7D1ADBC0F1}" type="presOf" srcId="{5E97C670-A1C1-4E3D-A108-68882DAAC4D2}" destId="{4353672C-6DE2-4106-8419-BC2372A4A63B}" srcOrd="0" destOrd="0" presId="urn:microsoft.com/office/officeart/2005/8/layout/hierarchy6"/>
    <dgm:cxn modelId="{DC98AF25-9C8C-40B6-BA7E-12583AB6B50D}" type="presOf" srcId="{009854F9-2F09-4B66-935A-0A010F7DC89A}" destId="{0499AFE6-22F1-4042-A6AA-FE8E9560F5B9}" srcOrd="0" destOrd="0" presId="urn:microsoft.com/office/officeart/2005/8/layout/hierarchy6"/>
    <dgm:cxn modelId="{16BBAD27-D233-4D10-8BFA-549362C714DA}" srcId="{24AC959D-99A1-456F-B9E6-FAFA316A3B77}" destId="{B1AF6D24-3E8F-4D29-B715-ED94A5441E38}" srcOrd="2" destOrd="0" parTransId="{3FE8C147-7183-4174-A041-652F301EE69D}" sibTransId="{7E842AB1-92C6-40AA-A5FA-9C6CD4DB80A6}"/>
    <dgm:cxn modelId="{F1CF6D32-AEAA-409F-8C2E-B652CF809F21}" type="presOf" srcId="{AB9CD48C-19CE-406C-BA7D-5CEEB590642E}" destId="{8F28B7CE-2528-4FC2-AC24-E2DC58784274}" srcOrd="0" destOrd="0" presId="urn:microsoft.com/office/officeart/2005/8/layout/hierarchy6"/>
    <dgm:cxn modelId="{855DA339-8377-4611-BB17-DB4F86A0C19B}" type="presOf" srcId="{23D09C48-9B97-4538-8D69-12D2178119E1}" destId="{6D833DAF-865B-4BC9-A98D-9044FD1098E1}" srcOrd="0" destOrd="0" presId="urn:microsoft.com/office/officeart/2005/8/layout/hierarchy6"/>
    <dgm:cxn modelId="{1F18E93D-78D4-4A2C-90CF-89E534753E74}" type="presOf" srcId="{3675A872-45C2-4AEE-BECF-BA47326CADCE}" destId="{4904618A-577B-436D-8DC0-01A12D09AE5C}" srcOrd="0" destOrd="0" presId="urn:microsoft.com/office/officeart/2005/8/layout/hierarchy6"/>
    <dgm:cxn modelId="{ADFFD15F-2EF7-46E3-9A49-C45353C33C3D}" type="presOf" srcId="{5318A128-81B8-420C-BBF5-61532EDB5DC6}" destId="{C44DD34B-A554-4DD3-87F1-8F5D6EBBDCC9}" srcOrd="0" destOrd="0" presId="urn:microsoft.com/office/officeart/2005/8/layout/hierarchy6"/>
    <dgm:cxn modelId="{5B316B61-4CAA-448F-BF43-0CA62ED9EFE6}" type="presOf" srcId="{F16EEF82-7EEF-4616-988C-9E0BE896B34E}" destId="{424956C3-6DEA-492B-A7E6-2A8556F02B3E}" srcOrd="0" destOrd="0" presId="urn:microsoft.com/office/officeart/2005/8/layout/hierarchy6"/>
    <dgm:cxn modelId="{888DC544-87C1-472C-BF75-469024306F9F}" srcId="{1FEFB71B-7547-4482-8275-7980F2984BE4}" destId="{12B28A4C-6CE2-4101-AE1E-476D3958E65D}" srcOrd="1" destOrd="0" parTransId="{7238EAFA-D44D-4B88-860D-2F5FDA2F7DA6}" sibTransId="{EB771A4B-8C31-407D-8339-D2997EFB6BF4}"/>
    <dgm:cxn modelId="{5DBD6745-7F04-4603-8C08-167744B4E049}" type="presOf" srcId="{590F227E-D7B5-4C2D-8269-833A268ADCD3}" destId="{8AE3DA45-BE2E-4C4A-ADE0-ED5AB5DD5066}" srcOrd="0" destOrd="0" presId="urn:microsoft.com/office/officeart/2005/8/layout/hierarchy6"/>
    <dgm:cxn modelId="{F5639E68-F638-41CE-9FCF-695DC85CA552}" srcId="{12B28A4C-6CE2-4101-AE1E-476D3958E65D}" destId="{5318A128-81B8-420C-BBF5-61532EDB5DC6}" srcOrd="0" destOrd="0" parTransId="{1315EA9C-7D4F-445A-871F-44664AE1A848}" sibTransId="{773ABADD-F6EB-4A3C-8BEB-5FD48F669E25}"/>
    <dgm:cxn modelId="{CEC0B04A-E7A9-474E-99C1-19434641E1C3}" type="presOf" srcId="{E806396F-0872-45C1-8AF1-E0F0E4BA7826}" destId="{EA8B48C3-00A5-44A9-B0C0-6FD4A41F693E}" srcOrd="0" destOrd="0" presId="urn:microsoft.com/office/officeart/2005/8/layout/hierarchy6"/>
    <dgm:cxn modelId="{AF2EB64B-1525-480F-8992-1ED263AD1B61}" type="presOf" srcId="{51A06C32-DCA2-4C6C-B74C-F1C9F0FD1DF9}" destId="{4ABCA185-2191-49CD-A514-AEB9E1E4D948}" srcOrd="0" destOrd="0" presId="urn:microsoft.com/office/officeart/2005/8/layout/hierarchy6"/>
    <dgm:cxn modelId="{3A22C572-F4E1-4DAF-B5FF-CE9023B811A8}" type="presOf" srcId="{9CA23788-3529-4475-B72C-0060A53BA3EC}" destId="{65A27DDB-D662-42C8-9C42-686029A5A72D}" srcOrd="0" destOrd="0" presId="urn:microsoft.com/office/officeart/2005/8/layout/hierarchy6"/>
    <dgm:cxn modelId="{845A7174-ADBA-402C-8976-8851B841C9D6}" srcId="{12B28A4C-6CE2-4101-AE1E-476D3958E65D}" destId="{F16EEF82-7EEF-4616-988C-9E0BE896B34E}" srcOrd="1" destOrd="0" parTransId="{3FDF0D02-7A6B-4D7E-B150-13CD5BC86240}" sibTransId="{4A0F0DDA-D927-4E10-8733-CBAC53742E97}"/>
    <dgm:cxn modelId="{AAFD5677-4AC6-4A2A-8901-C85258C87C89}" type="presOf" srcId="{6CB02604-4A28-4DFA-8A89-FDB1EDDB6D63}" destId="{CB16F760-0157-4048-B29E-4DB0DA3599D2}" srcOrd="0" destOrd="0" presId="urn:microsoft.com/office/officeart/2005/8/layout/hierarchy6"/>
    <dgm:cxn modelId="{CFAF1489-4216-408A-B567-2CD0A95DB5AE}" type="presOf" srcId="{34B3EFE0-F40F-47FE-AA69-387F771DB9B1}" destId="{A6AB6719-B9F4-4C49-A3C1-84E331EE37C3}" srcOrd="0" destOrd="0" presId="urn:microsoft.com/office/officeart/2005/8/layout/hierarchy6"/>
    <dgm:cxn modelId="{1C53AB90-D58D-4CE3-907C-15920EB391E7}" type="presOf" srcId="{869CB5B6-A6F1-4C03-9A14-CBDC810AE038}" destId="{1C841F2D-1BC5-425E-B9E3-55FD6FDDABCD}" srcOrd="0" destOrd="0" presId="urn:microsoft.com/office/officeart/2005/8/layout/hierarchy6"/>
    <dgm:cxn modelId="{6E37CB93-487E-4B91-AD4D-443F65B78210}" type="presOf" srcId="{423A9FCE-E667-4D2E-9232-769D914F6782}" destId="{143A9D0A-D27A-4186-B577-EE99E85D2305}" srcOrd="0" destOrd="0" presId="urn:microsoft.com/office/officeart/2005/8/layout/hierarchy6"/>
    <dgm:cxn modelId="{BF9F199D-999B-477E-AFAB-89CBFED103FD}" srcId="{34B3EFE0-F40F-47FE-AA69-387F771DB9B1}" destId="{1FEFB71B-7547-4482-8275-7980F2984BE4}" srcOrd="0" destOrd="0" parTransId="{77BE2B60-3BE7-40CD-AC72-D724481F4AFF}" sibTransId="{02C82BCE-1ED2-417D-B488-9835A032C50F}"/>
    <dgm:cxn modelId="{1D381B9F-09AD-4953-A3EB-C79965808395}" type="presOf" srcId="{1B7CBB54-F386-4AF6-BCFF-7BD615B3F2F9}" destId="{AD4EE568-FA47-4C7A-A8CE-DE9C1A6117F7}" srcOrd="0" destOrd="0" presId="urn:microsoft.com/office/officeart/2005/8/layout/hierarchy6"/>
    <dgm:cxn modelId="{AE24EFA2-1434-4815-B554-B3393F9E72DD}" srcId="{12B28A4C-6CE2-4101-AE1E-476D3958E65D}" destId="{FDFFF451-76D0-4A70-A83E-0E9A6EA21832}" srcOrd="2" destOrd="0" parTransId="{F53CBCD4-2107-435D-987B-6F776D92C352}" sibTransId="{68246D03-0C16-43E6-9179-91578F7116A7}"/>
    <dgm:cxn modelId="{A4ABABA8-67C4-4856-89A4-1FD4E721FCD7}" srcId="{1FEFB71B-7547-4482-8275-7980F2984BE4}" destId="{24AC959D-99A1-456F-B9E6-FAFA316A3B77}" srcOrd="0" destOrd="0" parTransId="{1B7CBB54-F386-4AF6-BCFF-7BD615B3F2F9}" sibTransId="{823BD509-A804-4585-BD26-B87044F2D49C}"/>
    <dgm:cxn modelId="{63FFDEAB-1039-494F-9CE0-BC272D99C9A6}" type="presOf" srcId="{FC39BF22-F737-46B8-86CA-D8C3E2C326EC}" destId="{43A2F16A-5D8B-4D42-8FF0-D94507C9BE8D}" srcOrd="0" destOrd="0" presId="urn:microsoft.com/office/officeart/2005/8/layout/hierarchy6"/>
    <dgm:cxn modelId="{2CB0D5AC-6EB6-4CF8-A4E9-96058883B4AE}" type="presOf" srcId="{12B28A4C-6CE2-4101-AE1E-476D3958E65D}" destId="{22D336E8-DC17-4CC6-A288-E374998B122D}" srcOrd="0" destOrd="0" presId="urn:microsoft.com/office/officeart/2005/8/layout/hierarchy6"/>
    <dgm:cxn modelId="{D91978AD-2CF0-42B2-BE32-10557BE34D67}" type="presOf" srcId="{7238EAFA-D44D-4B88-860D-2F5FDA2F7DA6}" destId="{79B31CCE-9CC6-4826-9E3E-229AABB785B9}" srcOrd="0" destOrd="0" presId="urn:microsoft.com/office/officeart/2005/8/layout/hierarchy6"/>
    <dgm:cxn modelId="{52660AB2-7626-4E29-A195-A54937086AC5}" type="presOf" srcId="{CD4BEA87-55D7-4594-8423-4AB1B61A00E6}" destId="{6E9AA576-B0F3-45A9-AA7B-758BB336A868}" srcOrd="0" destOrd="0" presId="urn:microsoft.com/office/officeart/2005/8/layout/hierarchy6"/>
    <dgm:cxn modelId="{C7DEFEBC-780D-4C57-9389-0C798FFDB882}" srcId="{1FEFB71B-7547-4482-8275-7980F2984BE4}" destId="{51A06C32-DCA2-4C6C-B74C-F1C9F0FD1DF9}" srcOrd="3" destOrd="0" parTransId="{AB9CD48C-19CE-406C-BA7D-5CEEB590642E}" sibTransId="{54CEF5B7-73AF-4FEE-8A61-21A2BB07E87B}"/>
    <dgm:cxn modelId="{41234EC2-9AC7-4F86-80D6-BAC3C25AC3E2}" srcId="{24AC959D-99A1-456F-B9E6-FAFA316A3B77}" destId="{23D09C48-9B97-4538-8D69-12D2178119E1}" srcOrd="3" destOrd="0" parTransId="{5C26D18A-8F4C-4F37-9882-769A1CAD5E74}" sibTransId="{D568732B-763A-4912-B04F-DF5B9B84BC91}"/>
    <dgm:cxn modelId="{7B5503C8-5348-4C79-92B5-33CC979C33F1}" type="presOf" srcId="{8A9DAB59-1658-433C-9E0A-54485BD5C489}" destId="{FFE4F8D8-A3D6-4FE4-AEBE-5D9AAA21306A}" srcOrd="0" destOrd="0" presId="urn:microsoft.com/office/officeart/2005/8/layout/hierarchy6"/>
    <dgm:cxn modelId="{2FC744C8-CE53-4232-B3C4-DF29B720813C}" srcId="{FFB5C85D-C7E6-4089-8F3B-36E84C4728BD}" destId="{423A9FCE-E667-4D2E-9232-769D914F6782}" srcOrd="0" destOrd="0" parTransId="{5E97C670-A1C1-4E3D-A108-68882DAAC4D2}" sibTransId="{F5B051CE-E5C1-4606-B537-4ABBCC95B888}"/>
    <dgm:cxn modelId="{31168EC9-0C7A-4E80-9861-E1FDE170CC2C}" srcId="{51A06C32-DCA2-4C6C-B74C-F1C9F0FD1DF9}" destId="{8A9DAB59-1658-433C-9E0A-54485BD5C489}" srcOrd="1" destOrd="0" parTransId="{32841199-CCAA-4198-997D-118567455E40}" sibTransId="{7F987AF7-EC68-444F-8F82-BFD807BC150E}"/>
    <dgm:cxn modelId="{64FA46CD-4C34-4569-803E-4D940FC64989}" srcId="{FFB5C85D-C7E6-4089-8F3B-36E84C4728BD}" destId="{009854F9-2F09-4B66-935A-0A010F7DC89A}" srcOrd="1" destOrd="0" parTransId="{6CB02604-4A28-4DFA-8A89-FDB1EDDB6D63}" sibTransId="{87C38B9F-8075-4AD5-BCED-39084435C620}"/>
    <dgm:cxn modelId="{B05EF6D5-CA9C-45E2-B118-48A137B1417D}" type="presOf" srcId="{3FE8C147-7183-4174-A041-652F301EE69D}" destId="{05F8561D-84D4-4C22-80BC-0A4EE13A82C4}" srcOrd="0" destOrd="0" presId="urn:microsoft.com/office/officeart/2005/8/layout/hierarchy6"/>
    <dgm:cxn modelId="{70CC51E1-F36C-49CF-9492-F3250892A63C}" type="presOf" srcId="{1FEFB71B-7547-4482-8275-7980F2984BE4}" destId="{97433EA2-AA3E-449F-8BCF-BDC3EE90D9F1}" srcOrd="0" destOrd="0" presId="urn:microsoft.com/office/officeart/2005/8/layout/hierarchy6"/>
    <dgm:cxn modelId="{D49340E6-8C35-4D35-9FC4-8321144183FA}" type="presOf" srcId="{FFB5C85D-C7E6-4089-8F3B-36E84C4728BD}" destId="{EE394464-2D09-4BDE-AFF6-89916CE016E5}" srcOrd="0" destOrd="0" presId="urn:microsoft.com/office/officeart/2005/8/layout/hierarchy6"/>
    <dgm:cxn modelId="{D9C10BED-D485-4251-8DCA-CC27CBA69B65}" type="presOf" srcId="{F53CBCD4-2107-435D-987B-6F776D92C352}" destId="{A7942D8F-7CE0-4C9D-B86B-1ED53C1F4B0A}" srcOrd="0" destOrd="0" presId="urn:microsoft.com/office/officeart/2005/8/layout/hierarchy6"/>
    <dgm:cxn modelId="{80BAE1EE-3F3A-4223-98BB-F81F0CD3AE2A}" type="presOf" srcId="{3FDF0D02-7A6B-4D7E-B150-13CD5BC86240}" destId="{5F493BD3-0877-448B-915E-940D45BE7D2F}" srcOrd="0" destOrd="0" presId="urn:microsoft.com/office/officeart/2005/8/layout/hierarchy6"/>
    <dgm:cxn modelId="{647CE8EF-488F-448E-A8AC-8F8D6ECC4535}" srcId="{1FEFB71B-7547-4482-8275-7980F2984BE4}" destId="{FFB5C85D-C7E6-4089-8F3B-36E84C4728BD}" srcOrd="2" destOrd="0" parTransId="{FC39BF22-F737-46B8-86CA-D8C3E2C326EC}" sibTransId="{2745D41F-2384-46C9-9292-1984D8943900}"/>
    <dgm:cxn modelId="{0914B6F0-F316-4B7E-89E6-D82EF745C672}" type="presOf" srcId="{24AC959D-99A1-456F-B9E6-FAFA316A3B77}" destId="{744EB0A3-F45A-44B8-9323-F9441BFE8E7F}" srcOrd="0" destOrd="0" presId="urn:microsoft.com/office/officeart/2005/8/layout/hierarchy6"/>
    <dgm:cxn modelId="{2A381AF2-19E4-4389-AAEA-1BFB8F3F521C}" type="presOf" srcId="{B1AF6D24-3E8F-4D29-B715-ED94A5441E38}" destId="{CEACF75D-C596-4017-BEB7-0864B4F31F6C}" srcOrd="0" destOrd="0" presId="urn:microsoft.com/office/officeart/2005/8/layout/hierarchy6"/>
    <dgm:cxn modelId="{BBB41BF7-3E5A-4A49-970B-5D3DAF760930}" srcId="{24AC959D-99A1-456F-B9E6-FAFA316A3B77}" destId="{9CA23788-3529-4475-B72C-0060A53BA3EC}" srcOrd="1" destOrd="0" parTransId="{E806396F-0872-45C1-8AF1-E0F0E4BA7826}" sibTransId="{53838D7B-A0A8-48C7-8B32-A945425F05EA}"/>
    <dgm:cxn modelId="{E5FDA0FC-A44A-4330-9744-9680FA3768CC}" type="presOf" srcId="{5C26D18A-8F4C-4F37-9882-769A1CAD5E74}" destId="{17F1AF2D-C5F8-4EA9-B9A4-0B90E7D37F73}" srcOrd="0" destOrd="0" presId="urn:microsoft.com/office/officeart/2005/8/layout/hierarchy6"/>
    <dgm:cxn modelId="{F1D245FD-9943-4B1C-9E33-FB8EFD107740}" srcId="{24AC959D-99A1-456F-B9E6-FAFA316A3B77}" destId="{3675A872-45C2-4AEE-BECF-BA47326CADCE}" srcOrd="0" destOrd="0" parTransId="{590F227E-D7B5-4C2D-8269-833A268ADCD3}" sibTransId="{5F792AC2-99A4-4092-BEA8-7D1092EA685F}"/>
    <dgm:cxn modelId="{C890E126-CCC7-4321-B7F2-F431916C576B}" type="presParOf" srcId="{A6AB6719-B9F4-4C49-A3C1-84E331EE37C3}" destId="{8CB1D96B-6E46-4CC1-A5B7-F19B5CE61811}" srcOrd="0" destOrd="0" presId="urn:microsoft.com/office/officeart/2005/8/layout/hierarchy6"/>
    <dgm:cxn modelId="{54358ABB-EBAE-4FFE-803C-CC6CE4739AFC}" type="presParOf" srcId="{8CB1D96B-6E46-4CC1-A5B7-F19B5CE61811}" destId="{B44D62A9-7A02-43CA-9ECC-D8092230D7C9}" srcOrd="0" destOrd="0" presId="urn:microsoft.com/office/officeart/2005/8/layout/hierarchy6"/>
    <dgm:cxn modelId="{67821EDA-3C00-4298-99F5-B620324A5DDE}" type="presParOf" srcId="{B44D62A9-7A02-43CA-9ECC-D8092230D7C9}" destId="{1789118C-BC8D-4E63-82EC-D40F7F03F165}" srcOrd="0" destOrd="0" presId="urn:microsoft.com/office/officeart/2005/8/layout/hierarchy6"/>
    <dgm:cxn modelId="{54D98105-6037-45EC-888A-3B4C08A3CCC9}" type="presParOf" srcId="{1789118C-BC8D-4E63-82EC-D40F7F03F165}" destId="{97433EA2-AA3E-449F-8BCF-BDC3EE90D9F1}" srcOrd="0" destOrd="0" presId="urn:microsoft.com/office/officeart/2005/8/layout/hierarchy6"/>
    <dgm:cxn modelId="{E78EDB91-E3A8-4ECE-BEB8-5FB9FA284231}" type="presParOf" srcId="{1789118C-BC8D-4E63-82EC-D40F7F03F165}" destId="{B000BEB7-A6D0-4E7B-8AA7-C79EC2FEFDD9}" srcOrd="1" destOrd="0" presId="urn:microsoft.com/office/officeart/2005/8/layout/hierarchy6"/>
    <dgm:cxn modelId="{B1779766-C1E1-4113-8EF2-9788ECA43077}" type="presParOf" srcId="{B000BEB7-A6D0-4E7B-8AA7-C79EC2FEFDD9}" destId="{AD4EE568-FA47-4C7A-A8CE-DE9C1A6117F7}" srcOrd="0" destOrd="0" presId="urn:microsoft.com/office/officeart/2005/8/layout/hierarchy6"/>
    <dgm:cxn modelId="{B070E09E-75AA-4C1E-B882-77E0F3EF6DE5}" type="presParOf" srcId="{B000BEB7-A6D0-4E7B-8AA7-C79EC2FEFDD9}" destId="{BCF441AD-4373-4915-B0D9-52ACEB14D097}" srcOrd="1" destOrd="0" presId="urn:microsoft.com/office/officeart/2005/8/layout/hierarchy6"/>
    <dgm:cxn modelId="{73655269-3C55-478B-B0BE-B16CBEF21016}" type="presParOf" srcId="{BCF441AD-4373-4915-B0D9-52ACEB14D097}" destId="{744EB0A3-F45A-44B8-9323-F9441BFE8E7F}" srcOrd="0" destOrd="0" presId="urn:microsoft.com/office/officeart/2005/8/layout/hierarchy6"/>
    <dgm:cxn modelId="{22CF3A71-0F57-40EB-9B87-648ABE2766AC}" type="presParOf" srcId="{BCF441AD-4373-4915-B0D9-52ACEB14D097}" destId="{4BE1366B-029F-4E6C-A5B2-42DE600B0A92}" srcOrd="1" destOrd="0" presId="urn:microsoft.com/office/officeart/2005/8/layout/hierarchy6"/>
    <dgm:cxn modelId="{6ED52912-8176-47C0-83C5-95879E9206B6}" type="presParOf" srcId="{4BE1366B-029F-4E6C-A5B2-42DE600B0A92}" destId="{8AE3DA45-BE2E-4C4A-ADE0-ED5AB5DD5066}" srcOrd="0" destOrd="0" presId="urn:microsoft.com/office/officeart/2005/8/layout/hierarchy6"/>
    <dgm:cxn modelId="{22401E01-B22A-4F16-B736-0486CD4E0B6C}" type="presParOf" srcId="{4BE1366B-029F-4E6C-A5B2-42DE600B0A92}" destId="{942150A6-272C-47E8-9086-585A50B158E0}" srcOrd="1" destOrd="0" presId="urn:microsoft.com/office/officeart/2005/8/layout/hierarchy6"/>
    <dgm:cxn modelId="{20BB9F6E-DE3C-4FA4-99AF-202FF543385B}" type="presParOf" srcId="{942150A6-272C-47E8-9086-585A50B158E0}" destId="{4904618A-577B-436D-8DC0-01A12D09AE5C}" srcOrd="0" destOrd="0" presId="urn:microsoft.com/office/officeart/2005/8/layout/hierarchy6"/>
    <dgm:cxn modelId="{C262CE24-E376-4418-9D12-3D9359A379F1}" type="presParOf" srcId="{942150A6-272C-47E8-9086-585A50B158E0}" destId="{9C7BE237-A8A7-4270-9FA6-75F5776A0E8A}" srcOrd="1" destOrd="0" presId="urn:microsoft.com/office/officeart/2005/8/layout/hierarchy6"/>
    <dgm:cxn modelId="{C9D3A137-4309-4655-AC01-EE898BF58FC2}" type="presParOf" srcId="{4BE1366B-029F-4E6C-A5B2-42DE600B0A92}" destId="{EA8B48C3-00A5-44A9-B0C0-6FD4A41F693E}" srcOrd="2" destOrd="0" presId="urn:microsoft.com/office/officeart/2005/8/layout/hierarchy6"/>
    <dgm:cxn modelId="{7D9A52CF-BDE8-4B42-9AA7-AC5B994E1C57}" type="presParOf" srcId="{4BE1366B-029F-4E6C-A5B2-42DE600B0A92}" destId="{10CAA40C-CB5B-4282-A528-AEA746188A85}" srcOrd="3" destOrd="0" presId="urn:microsoft.com/office/officeart/2005/8/layout/hierarchy6"/>
    <dgm:cxn modelId="{B38ED25E-E6EF-41C5-B6AE-5B5558009398}" type="presParOf" srcId="{10CAA40C-CB5B-4282-A528-AEA746188A85}" destId="{65A27DDB-D662-42C8-9C42-686029A5A72D}" srcOrd="0" destOrd="0" presId="urn:microsoft.com/office/officeart/2005/8/layout/hierarchy6"/>
    <dgm:cxn modelId="{E85D73EE-1A8A-4F8B-AB56-F1608B29A344}" type="presParOf" srcId="{10CAA40C-CB5B-4282-A528-AEA746188A85}" destId="{C15AEF52-CF65-4C4A-902C-534DA1D2D3D9}" srcOrd="1" destOrd="0" presId="urn:microsoft.com/office/officeart/2005/8/layout/hierarchy6"/>
    <dgm:cxn modelId="{C6690ACB-552B-499B-ABA0-2F3DB090A5E9}" type="presParOf" srcId="{4BE1366B-029F-4E6C-A5B2-42DE600B0A92}" destId="{05F8561D-84D4-4C22-80BC-0A4EE13A82C4}" srcOrd="4" destOrd="0" presId="urn:microsoft.com/office/officeart/2005/8/layout/hierarchy6"/>
    <dgm:cxn modelId="{681AFA16-0620-4E16-A5CA-702D9CFC451E}" type="presParOf" srcId="{4BE1366B-029F-4E6C-A5B2-42DE600B0A92}" destId="{314157F0-1007-4A2E-806F-089AF5F6AB3A}" srcOrd="5" destOrd="0" presId="urn:microsoft.com/office/officeart/2005/8/layout/hierarchy6"/>
    <dgm:cxn modelId="{FF60A9B3-E2B6-4CBB-B474-8C89CD1CE115}" type="presParOf" srcId="{314157F0-1007-4A2E-806F-089AF5F6AB3A}" destId="{CEACF75D-C596-4017-BEB7-0864B4F31F6C}" srcOrd="0" destOrd="0" presId="urn:microsoft.com/office/officeart/2005/8/layout/hierarchy6"/>
    <dgm:cxn modelId="{F4C6DF3D-44BC-45FD-84B1-268AEF0DE7BF}" type="presParOf" srcId="{314157F0-1007-4A2E-806F-089AF5F6AB3A}" destId="{0C2652C4-5C4A-41EE-9D11-CDAA7268EB39}" srcOrd="1" destOrd="0" presId="urn:microsoft.com/office/officeart/2005/8/layout/hierarchy6"/>
    <dgm:cxn modelId="{3462DEA2-1E3D-42A4-AD46-35186F62C336}" type="presParOf" srcId="{4BE1366B-029F-4E6C-A5B2-42DE600B0A92}" destId="{17F1AF2D-C5F8-4EA9-B9A4-0B90E7D37F73}" srcOrd="6" destOrd="0" presId="urn:microsoft.com/office/officeart/2005/8/layout/hierarchy6"/>
    <dgm:cxn modelId="{2CC949B6-591F-4BC6-8C30-CD561FCF2F6F}" type="presParOf" srcId="{4BE1366B-029F-4E6C-A5B2-42DE600B0A92}" destId="{034B3E6C-0864-4B15-B343-E2755C37C2DF}" srcOrd="7" destOrd="0" presId="urn:microsoft.com/office/officeart/2005/8/layout/hierarchy6"/>
    <dgm:cxn modelId="{80D03A02-EFD3-4C47-881E-8B5175A510E9}" type="presParOf" srcId="{034B3E6C-0864-4B15-B343-E2755C37C2DF}" destId="{6D833DAF-865B-4BC9-A98D-9044FD1098E1}" srcOrd="0" destOrd="0" presId="urn:microsoft.com/office/officeart/2005/8/layout/hierarchy6"/>
    <dgm:cxn modelId="{0B29C579-701D-4B47-8066-62B11C534A64}" type="presParOf" srcId="{034B3E6C-0864-4B15-B343-E2755C37C2DF}" destId="{2CDCC9AB-DBB7-4ABF-A0A8-EC694E7927D0}" srcOrd="1" destOrd="0" presId="urn:microsoft.com/office/officeart/2005/8/layout/hierarchy6"/>
    <dgm:cxn modelId="{A7857A2C-9CFB-454F-837E-5A4070FC5108}" type="presParOf" srcId="{B000BEB7-A6D0-4E7B-8AA7-C79EC2FEFDD9}" destId="{79B31CCE-9CC6-4826-9E3E-229AABB785B9}" srcOrd="2" destOrd="0" presId="urn:microsoft.com/office/officeart/2005/8/layout/hierarchy6"/>
    <dgm:cxn modelId="{5970D4B7-66DB-485B-8F4D-E87220877770}" type="presParOf" srcId="{B000BEB7-A6D0-4E7B-8AA7-C79EC2FEFDD9}" destId="{0C66DEF9-5074-4360-9388-E98A9106400E}" srcOrd="3" destOrd="0" presId="urn:microsoft.com/office/officeart/2005/8/layout/hierarchy6"/>
    <dgm:cxn modelId="{F655621C-7366-4AD2-9854-3E6F2AD948DC}" type="presParOf" srcId="{0C66DEF9-5074-4360-9388-E98A9106400E}" destId="{22D336E8-DC17-4CC6-A288-E374998B122D}" srcOrd="0" destOrd="0" presId="urn:microsoft.com/office/officeart/2005/8/layout/hierarchy6"/>
    <dgm:cxn modelId="{7AF44C06-9940-4043-A4A7-5FE88F6E7BCB}" type="presParOf" srcId="{0C66DEF9-5074-4360-9388-E98A9106400E}" destId="{6A841CB8-ACC3-427D-9C27-016CBA1E20BA}" srcOrd="1" destOrd="0" presId="urn:microsoft.com/office/officeart/2005/8/layout/hierarchy6"/>
    <dgm:cxn modelId="{4CA83926-6589-426A-8A5C-FC545920353B}" type="presParOf" srcId="{6A841CB8-ACC3-427D-9C27-016CBA1E20BA}" destId="{76567BDC-ED3F-4639-A203-558CA3506FD5}" srcOrd="0" destOrd="0" presId="urn:microsoft.com/office/officeart/2005/8/layout/hierarchy6"/>
    <dgm:cxn modelId="{7492DE9E-788A-4108-B68B-4E48447E7AC0}" type="presParOf" srcId="{6A841CB8-ACC3-427D-9C27-016CBA1E20BA}" destId="{2C313643-5C20-43DA-8873-8FFC5BA1E319}" srcOrd="1" destOrd="0" presId="urn:microsoft.com/office/officeart/2005/8/layout/hierarchy6"/>
    <dgm:cxn modelId="{D387D511-874F-423D-B102-8F799A1CAD97}" type="presParOf" srcId="{2C313643-5C20-43DA-8873-8FFC5BA1E319}" destId="{C44DD34B-A554-4DD3-87F1-8F5D6EBBDCC9}" srcOrd="0" destOrd="0" presId="urn:microsoft.com/office/officeart/2005/8/layout/hierarchy6"/>
    <dgm:cxn modelId="{17499ADA-3708-4C46-B157-5AB371CA0A60}" type="presParOf" srcId="{2C313643-5C20-43DA-8873-8FFC5BA1E319}" destId="{7D2E4DD0-56E0-43E8-B474-DAAD69AD3A3C}" srcOrd="1" destOrd="0" presId="urn:microsoft.com/office/officeart/2005/8/layout/hierarchy6"/>
    <dgm:cxn modelId="{0D29FF41-EF73-458D-AAC8-4FFD4020E743}" type="presParOf" srcId="{6A841CB8-ACC3-427D-9C27-016CBA1E20BA}" destId="{5F493BD3-0877-448B-915E-940D45BE7D2F}" srcOrd="2" destOrd="0" presId="urn:microsoft.com/office/officeart/2005/8/layout/hierarchy6"/>
    <dgm:cxn modelId="{A91DF96D-F8DE-42D5-8099-128195B5C768}" type="presParOf" srcId="{6A841CB8-ACC3-427D-9C27-016CBA1E20BA}" destId="{3B39B84D-0EF9-4731-A8AE-74530EEB4A19}" srcOrd="3" destOrd="0" presId="urn:microsoft.com/office/officeart/2005/8/layout/hierarchy6"/>
    <dgm:cxn modelId="{94117DDC-AD8D-495A-846C-3BA2F645AC54}" type="presParOf" srcId="{3B39B84D-0EF9-4731-A8AE-74530EEB4A19}" destId="{424956C3-6DEA-492B-A7E6-2A8556F02B3E}" srcOrd="0" destOrd="0" presId="urn:microsoft.com/office/officeart/2005/8/layout/hierarchy6"/>
    <dgm:cxn modelId="{6A351588-5C0D-4964-8128-65227E3320CB}" type="presParOf" srcId="{3B39B84D-0EF9-4731-A8AE-74530EEB4A19}" destId="{11513084-3603-4A40-B04D-E77DCA64D0CD}" srcOrd="1" destOrd="0" presId="urn:microsoft.com/office/officeart/2005/8/layout/hierarchy6"/>
    <dgm:cxn modelId="{EEABD499-169D-40F9-9959-4259BBAA0031}" type="presParOf" srcId="{6A841CB8-ACC3-427D-9C27-016CBA1E20BA}" destId="{A7942D8F-7CE0-4C9D-B86B-1ED53C1F4B0A}" srcOrd="4" destOrd="0" presId="urn:microsoft.com/office/officeart/2005/8/layout/hierarchy6"/>
    <dgm:cxn modelId="{D6005E47-F251-4610-B4B4-E5BED92BE260}" type="presParOf" srcId="{6A841CB8-ACC3-427D-9C27-016CBA1E20BA}" destId="{8CA91A3D-7854-4307-9673-3BD906E7422E}" srcOrd="5" destOrd="0" presId="urn:microsoft.com/office/officeart/2005/8/layout/hierarchy6"/>
    <dgm:cxn modelId="{08CA8F7C-7698-43BF-A23D-C031ECC80F5B}" type="presParOf" srcId="{8CA91A3D-7854-4307-9673-3BD906E7422E}" destId="{4A3FFFF4-7B85-48F7-BCF5-3E78BD74B00E}" srcOrd="0" destOrd="0" presId="urn:microsoft.com/office/officeart/2005/8/layout/hierarchy6"/>
    <dgm:cxn modelId="{7EB6FA00-44C7-4ACA-A7C1-B77D60D3C430}" type="presParOf" srcId="{8CA91A3D-7854-4307-9673-3BD906E7422E}" destId="{869A246D-816E-4D64-8100-2E2A64BCCBB8}" srcOrd="1" destOrd="0" presId="urn:microsoft.com/office/officeart/2005/8/layout/hierarchy6"/>
    <dgm:cxn modelId="{4A468B8E-1C59-43F0-B786-F6AEDF3DA7CE}" type="presParOf" srcId="{B000BEB7-A6D0-4E7B-8AA7-C79EC2FEFDD9}" destId="{43A2F16A-5D8B-4D42-8FF0-D94507C9BE8D}" srcOrd="4" destOrd="0" presId="urn:microsoft.com/office/officeart/2005/8/layout/hierarchy6"/>
    <dgm:cxn modelId="{5926403E-95B5-48F1-95B1-E1FC937B22CB}" type="presParOf" srcId="{B000BEB7-A6D0-4E7B-8AA7-C79EC2FEFDD9}" destId="{AAEDA23E-4C5E-4B16-8C5E-48FA837DB771}" srcOrd="5" destOrd="0" presId="urn:microsoft.com/office/officeart/2005/8/layout/hierarchy6"/>
    <dgm:cxn modelId="{DD0AAF34-1E1D-4623-A12B-4533BEC84D1A}" type="presParOf" srcId="{AAEDA23E-4C5E-4B16-8C5E-48FA837DB771}" destId="{EE394464-2D09-4BDE-AFF6-89916CE016E5}" srcOrd="0" destOrd="0" presId="urn:microsoft.com/office/officeart/2005/8/layout/hierarchy6"/>
    <dgm:cxn modelId="{2B9BD58C-2B2E-4E30-AF2C-89CC11C26710}" type="presParOf" srcId="{AAEDA23E-4C5E-4B16-8C5E-48FA837DB771}" destId="{A4359DF4-ABE6-484C-9715-373AF68479E1}" srcOrd="1" destOrd="0" presId="urn:microsoft.com/office/officeart/2005/8/layout/hierarchy6"/>
    <dgm:cxn modelId="{F244622F-BCC4-483A-AD8D-7564F76E8573}" type="presParOf" srcId="{A4359DF4-ABE6-484C-9715-373AF68479E1}" destId="{4353672C-6DE2-4106-8419-BC2372A4A63B}" srcOrd="0" destOrd="0" presId="urn:microsoft.com/office/officeart/2005/8/layout/hierarchy6"/>
    <dgm:cxn modelId="{8D799AD6-F037-490B-8FD7-2881299D65DC}" type="presParOf" srcId="{A4359DF4-ABE6-484C-9715-373AF68479E1}" destId="{305E4E38-DC81-4229-9196-C4F6B869338A}" srcOrd="1" destOrd="0" presId="urn:microsoft.com/office/officeart/2005/8/layout/hierarchy6"/>
    <dgm:cxn modelId="{2E7A5A3F-C264-40FE-9F3E-EEDD89C1CCC0}" type="presParOf" srcId="{305E4E38-DC81-4229-9196-C4F6B869338A}" destId="{143A9D0A-D27A-4186-B577-EE99E85D2305}" srcOrd="0" destOrd="0" presId="urn:microsoft.com/office/officeart/2005/8/layout/hierarchy6"/>
    <dgm:cxn modelId="{284138D3-90F7-4E59-BAC8-B7B61BEF7358}" type="presParOf" srcId="{305E4E38-DC81-4229-9196-C4F6B869338A}" destId="{8E64BEFB-EC6D-4FA7-A97D-0D07C6C1153F}" srcOrd="1" destOrd="0" presId="urn:microsoft.com/office/officeart/2005/8/layout/hierarchy6"/>
    <dgm:cxn modelId="{D3E4C5F1-233F-4AE7-BCDA-D7D30371ADF1}" type="presParOf" srcId="{A4359DF4-ABE6-484C-9715-373AF68479E1}" destId="{CB16F760-0157-4048-B29E-4DB0DA3599D2}" srcOrd="2" destOrd="0" presId="urn:microsoft.com/office/officeart/2005/8/layout/hierarchy6"/>
    <dgm:cxn modelId="{B3ED906C-7766-483A-BBFE-3D8E224432D0}" type="presParOf" srcId="{A4359DF4-ABE6-484C-9715-373AF68479E1}" destId="{1D28DF6C-F261-48D5-BF56-1D5955D8DCF9}" srcOrd="3" destOrd="0" presId="urn:microsoft.com/office/officeart/2005/8/layout/hierarchy6"/>
    <dgm:cxn modelId="{30113F49-864A-47C0-942C-B84FF04F4A44}" type="presParOf" srcId="{1D28DF6C-F261-48D5-BF56-1D5955D8DCF9}" destId="{0499AFE6-22F1-4042-A6AA-FE8E9560F5B9}" srcOrd="0" destOrd="0" presId="urn:microsoft.com/office/officeart/2005/8/layout/hierarchy6"/>
    <dgm:cxn modelId="{A3796D73-1925-4078-82DA-46F8CD93FD3F}" type="presParOf" srcId="{1D28DF6C-F261-48D5-BF56-1D5955D8DCF9}" destId="{77EC1D76-3A0E-4A99-8035-73B7A46DD314}" srcOrd="1" destOrd="0" presId="urn:microsoft.com/office/officeart/2005/8/layout/hierarchy6"/>
    <dgm:cxn modelId="{3A7032EB-AEB7-4576-A9FC-45E19240528F}" type="presParOf" srcId="{B000BEB7-A6D0-4E7B-8AA7-C79EC2FEFDD9}" destId="{8F28B7CE-2528-4FC2-AC24-E2DC58784274}" srcOrd="6" destOrd="0" presId="urn:microsoft.com/office/officeart/2005/8/layout/hierarchy6"/>
    <dgm:cxn modelId="{43D25CAA-BC24-4653-97C2-F4B8FBDB4212}" type="presParOf" srcId="{B000BEB7-A6D0-4E7B-8AA7-C79EC2FEFDD9}" destId="{A64E9AD7-E092-474A-ACED-5CC035D021C6}" srcOrd="7" destOrd="0" presId="urn:microsoft.com/office/officeart/2005/8/layout/hierarchy6"/>
    <dgm:cxn modelId="{9C244B20-2D6E-4E0A-9229-2304BC4AA4A2}" type="presParOf" srcId="{A64E9AD7-E092-474A-ACED-5CC035D021C6}" destId="{4ABCA185-2191-49CD-A514-AEB9E1E4D948}" srcOrd="0" destOrd="0" presId="urn:microsoft.com/office/officeart/2005/8/layout/hierarchy6"/>
    <dgm:cxn modelId="{C3736EAE-488C-4A87-808A-11D397DEF561}" type="presParOf" srcId="{A64E9AD7-E092-474A-ACED-5CC035D021C6}" destId="{5FFA9147-2442-49CC-9642-1D3539122E59}" srcOrd="1" destOrd="0" presId="urn:microsoft.com/office/officeart/2005/8/layout/hierarchy6"/>
    <dgm:cxn modelId="{7DBA8AE8-56C2-4D72-9FAF-7C64DF1081CB}" type="presParOf" srcId="{5FFA9147-2442-49CC-9642-1D3539122E59}" destId="{6E9AA576-B0F3-45A9-AA7B-758BB336A868}" srcOrd="0" destOrd="0" presId="urn:microsoft.com/office/officeart/2005/8/layout/hierarchy6"/>
    <dgm:cxn modelId="{49A3E744-2FF3-4FCC-9837-2708C823A479}" type="presParOf" srcId="{5FFA9147-2442-49CC-9642-1D3539122E59}" destId="{73980F3B-6D25-48A0-B4FD-E5BAB1183D23}" srcOrd="1" destOrd="0" presId="urn:microsoft.com/office/officeart/2005/8/layout/hierarchy6"/>
    <dgm:cxn modelId="{FD0C8372-8597-4069-A3C4-EE8314AFD4DC}" type="presParOf" srcId="{73980F3B-6D25-48A0-B4FD-E5BAB1183D23}" destId="{1C841F2D-1BC5-425E-B9E3-55FD6FDDABCD}" srcOrd="0" destOrd="0" presId="urn:microsoft.com/office/officeart/2005/8/layout/hierarchy6"/>
    <dgm:cxn modelId="{64C225BC-BE5D-4C7E-A0B2-E161C2C977E8}" type="presParOf" srcId="{73980F3B-6D25-48A0-B4FD-E5BAB1183D23}" destId="{970FB13C-96F1-463A-BE76-9931E13C305A}" srcOrd="1" destOrd="0" presId="urn:microsoft.com/office/officeart/2005/8/layout/hierarchy6"/>
    <dgm:cxn modelId="{F41DD44E-0C5D-4D42-9950-C9BC5A29724F}" type="presParOf" srcId="{5FFA9147-2442-49CC-9642-1D3539122E59}" destId="{E2838FDD-0099-4E32-830C-0EBF09F2D6EE}" srcOrd="2" destOrd="0" presId="urn:microsoft.com/office/officeart/2005/8/layout/hierarchy6"/>
    <dgm:cxn modelId="{0FD22110-D7AF-46D4-BBE0-6A4DC41D3D7E}" type="presParOf" srcId="{5FFA9147-2442-49CC-9642-1D3539122E59}" destId="{F5B695B1-6593-441A-948E-0EC7E5892DE9}" srcOrd="3" destOrd="0" presId="urn:microsoft.com/office/officeart/2005/8/layout/hierarchy6"/>
    <dgm:cxn modelId="{8724049F-859F-49AA-A679-E9A03A113650}" type="presParOf" srcId="{F5B695B1-6593-441A-948E-0EC7E5892DE9}" destId="{FFE4F8D8-A3D6-4FE4-AEBE-5D9AAA21306A}" srcOrd="0" destOrd="0" presId="urn:microsoft.com/office/officeart/2005/8/layout/hierarchy6"/>
    <dgm:cxn modelId="{75EDC13C-6596-4E1F-8DD0-F99CC95076A0}" type="presParOf" srcId="{F5B695B1-6593-441A-948E-0EC7E5892DE9}" destId="{E9C05FC5-4C1E-4510-9F90-08E647477E61}" srcOrd="1" destOrd="0" presId="urn:microsoft.com/office/officeart/2005/8/layout/hierarchy6"/>
    <dgm:cxn modelId="{138A751E-A780-4039-9801-B1FD074F7326}" type="presParOf" srcId="{A6AB6719-B9F4-4C49-A3C1-84E331EE37C3}" destId="{DBCCDD40-0875-4E06-8825-860E8709F97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9C949-B5AB-4984-8BDB-60F9A17923FA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C0A1F6A-1109-4EAC-830E-5F044A44DA2B}">
      <dgm:prSet phldrT="[文本]"/>
      <dgm:spPr/>
      <dgm:t>
        <a:bodyPr/>
        <a:lstStyle/>
        <a:p>
          <a:r>
            <a:rPr lang="zh-CN" altLang="en-US"/>
            <a:t>网站前端功能</a:t>
          </a:r>
        </a:p>
      </dgm:t>
    </dgm:pt>
    <dgm:pt modelId="{DF77A28E-F201-4D63-A56D-D550D05A576F}" type="parTrans" cxnId="{005BF01E-6A30-4280-BDFB-F66550B6BFA3}">
      <dgm:prSet/>
      <dgm:spPr/>
      <dgm:t>
        <a:bodyPr/>
        <a:lstStyle/>
        <a:p>
          <a:endParaRPr lang="zh-CN" altLang="en-US"/>
        </a:p>
      </dgm:t>
    </dgm:pt>
    <dgm:pt modelId="{F55B7008-36E5-4A44-8C70-9CBDD00CAA1A}" type="sibTrans" cxnId="{005BF01E-6A30-4280-BDFB-F66550B6BFA3}">
      <dgm:prSet/>
      <dgm:spPr/>
      <dgm:t>
        <a:bodyPr/>
        <a:lstStyle/>
        <a:p>
          <a:endParaRPr lang="zh-CN" altLang="en-US"/>
        </a:p>
      </dgm:t>
    </dgm:pt>
    <dgm:pt modelId="{78E63C9D-0388-4C6A-B87F-6C51D451CC9C}">
      <dgm:prSet phldrT="[文本]"/>
      <dgm:spPr/>
      <dgm:t>
        <a:bodyPr/>
        <a:lstStyle/>
        <a:p>
          <a:r>
            <a:rPr lang="zh-CN" altLang="en-US"/>
            <a:t>商品显示</a:t>
          </a:r>
        </a:p>
      </dgm:t>
    </dgm:pt>
    <dgm:pt modelId="{5F47A334-010A-419B-A3F3-E3DD0A362BE4}" type="parTrans" cxnId="{1EDBDACC-E9D8-462C-ACC2-CC3944680621}">
      <dgm:prSet/>
      <dgm:spPr/>
      <dgm:t>
        <a:bodyPr/>
        <a:lstStyle/>
        <a:p>
          <a:endParaRPr lang="zh-CN" altLang="en-US"/>
        </a:p>
      </dgm:t>
    </dgm:pt>
    <dgm:pt modelId="{4FD8584C-7B85-4004-944D-F7AD6835E97B}" type="sibTrans" cxnId="{1EDBDACC-E9D8-462C-ACC2-CC3944680621}">
      <dgm:prSet/>
      <dgm:spPr/>
      <dgm:t>
        <a:bodyPr/>
        <a:lstStyle/>
        <a:p>
          <a:endParaRPr lang="zh-CN" altLang="en-US"/>
        </a:p>
      </dgm:t>
    </dgm:pt>
    <dgm:pt modelId="{6AB6D1A8-33B1-44EF-BFDF-46F97013B4EE}">
      <dgm:prSet phldrT="[文本]"/>
      <dgm:spPr/>
      <dgm:t>
        <a:bodyPr/>
        <a:lstStyle/>
        <a:p>
          <a:r>
            <a:rPr lang="zh-CN" altLang="en-US"/>
            <a:t>个人中心</a:t>
          </a:r>
        </a:p>
      </dgm:t>
    </dgm:pt>
    <dgm:pt modelId="{B6F0621B-4CB8-44A6-AF68-D16E7B4F09FC}" type="parTrans" cxnId="{DF759F56-9614-478A-80F1-4620C9E7EECE}">
      <dgm:prSet/>
      <dgm:spPr/>
      <dgm:t>
        <a:bodyPr/>
        <a:lstStyle/>
        <a:p>
          <a:endParaRPr lang="zh-CN" altLang="en-US"/>
        </a:p>
      </dgm:t>
    </dgm:pt>
    <dgm:pt modelId="{2B547B84-3454-4796-90F9-02DC207EC320}" type="sibTrans" cxnId="{DF759F56-9614-478A-80F1-4620C9E7EECE}">
      <dgm:prSet/>
      <dgm:spPr/>
      <dgm:t>
        <a:bodyPr/>
        <a:lstStyle/>
        <a:p>
          <a:endParaRPr lang="zh-CN" altLang="en-US"/>
        </a:p>
      </dgm:t>
    </dgm:pt>
    <dgm:pt modelId="{D16E4785-E12F-4C53-BEFA-6E61A0DD62F8}">
      <dgm:prSet phldrT="[文本]"/>
      <dgm:spPr/>
      <dgm:t>
        <a:bodyPr/>
        <a:lstStyle/>
        <a:p>
          <a:r>
            <a:rPr lang="zh-CN" altLang="en-US"/>
            <a:t>商品购买</a:t>
          </a:r>
        </a:p>
      </dgm:t>
    </dgm:pt>
    <dgm:pt modelId="{361F2F11-80C0-4EB2-966D-1D39C750FB2C}" type="parTrans" cxnId="{F0CB4A7A-22E5-4656-A634-FE3C8387C64E}">
      <dgm:prSet/>
      <dgm:spPr/>
      <dgm:t>
        <a:bodyPr/>
        <a:lstStyle/>
        <a:p>
          <a:endParaRPr lang="zh-CN" altLang="en-US"/>
        </a:p>
      </dgm:t>
    </dgm:pt>
    <dgm:pt modelId="{99ED22AC-535A-4197-B856-6BC8F0AFFF4D}" type="sibTrans" cxnId="{F0CB4A7A-22E5-4656-A634-FE3C8387C64E}">
      <dgm:prSet/>
      <dgm:spPr/>
      <dgm:t>
        <a:bodyPr/>
        <a:lstStyle/>
        <a:p>
          <a:endParaRPr lang="zh-CN" altLang="en-US"/>
        </a:p>
      </dgm:t>
    </dgm:pt>
    <dgm:pt modelId="{4CC924B0-9366-4060-B701-B96FFADCBA10}">
      <dgm:prSet/>
      <dgm:spPr/>
      <dgm:t>
        <a:bodyPr/>
        <a:lstStyle/>
        <a:p>
          <a:r>
            <a:rPr lang="zh-CN" altLang="en-US"/>
            <a:t>商品整体查看</a:t>
          </a:r>
        </a:p>
      </dgm:t>
    </dgm:pt>
    <dgm:pt modelId="{362EE3FF-4069-41AF-B771-6777310DDEF2}" type="parTrans" cxnId="{1D50F8E4-90AF-4AA2-B18C-05ED9B5E3866}">
      <dgm:prSet/>
      <dgm:spPr/>
      <dgm:t>
        <a:bodyPr/>
        <a:lstStyle/>
        <a:p>
          <a:endParaRPr lang="zh-CN" altLang="en-US"/>
        </a:p>
      </dgm:t>
    </dgm:pt>
    <dgm:pt modelId="{77701581-063C-442A-B574-73D1ABDA864B}" type="sibTrans" cxnId="{1D50F8E4-90AF-4AA2-B18C-05ED9B5E3866}">
      <dgm:prSet/>
      <dgm:spPr/>
      <dgm:t>
        <a:bodyPr/>
        <a:lstStyle/>
        <a:p>
          <a:endParaRPr lang="zh-CN" altLang="en-US"/>
        </a:p>
      </dgm:t>
    </dgm:pt>
    <dgm:pt modelId="{14E1AA27-2CC3-47B0-A53A-1F5B1E14256F}">
      <dgm:prSet/>
      <dgm:spPr/>
      <dgm:t>
        <a:bodyPr/>
        <a:lstStyle/>
        <a:p>
          <a:r>
            <a:rPr lang="zh-CN" altLang="en-US"/>
            <a:t>商品详情查看</a:t>
          </a:r>
        </a:p>
      </dgm:t>
    </dgm:pt>
    <dgm:pt modelId="{20DD7386-E070-4C25-94AF-6DE38AFC70CA}" type="parTrans" cxnId="{67E698BE-EDC8-41A8-8E83-12ACC3668B11}">
      <dgm:prSet/>
      <dgm:spPr/>
      <dgm:t>
        <a:bodyPr/>
        <a:lstStyle/>
        <a:p>
          <a:endParaRPr lang="zh-CN" altLang="en-US"/>
        </a:p>
      </dgm:t>
    </dgm:pt>
    <dgm:pt modelId="{A91C38E7-2F3D-4906-A971-14881A412607}" type="sibTrans" cxnId="{67E698BE-EDC8-41A8-8E83-12ACC3668B11}">
      <dgm:prSet/>
      <dgm:spPr/>
      <dgm:t>
        <a:bodyPr/>
        <a:lstStyle/>
        <a:p>
          <a:endParaRPr lang="zh-CN" altLang="en-US"/>
        </a:p>
      </dgm:t>
    </dgm:pt>
    <dgm:pt modelId="{98508463-1159-4590-BC8D-433B056AC8CB}">
      <dgm:prSet/>
      <dgm:spPr/>
      <dgm:t>
        <a:bodyPr/>
        <a:lstStyle/>
        <a:p>
          <a:r>
            <a:rPr lang="zh-CN" altLang="en-US"/>
            <a:t>商品分级</a:t>
          </a:r>
        </a:p>
      </dgm:t>
    </dgm:pt>
    <dgm:pt modelId="{16D34071-802B-49CB-9E82-B65433A26871}" type="parTrans" cxnId="{50C1BE14-FFB1-4AAD-9777-9E1C8C983E12}">
      <dgm:prSet/>
      <dgm:spPr/>
      <dgm:t>
        <a:bodyPr/>
        <a:lstStyle/>
        <a:p>
          <a:endParaRPr lang="zh-CN" altLang="en-US"/>
        </a:p>
      </dgm:t>
    </dgm:pt>
    <dgm:pt modelId="{AE996635-0168-4724-B316-D9CCAC742226}" type="sibTrans" cxnId="{50C1BE14-FFB1-4AAD-9777-9E1C8C983E12}">
      <dgm:prSet/>
      <dgm:spPr/>
      <dgm:t>
        <a:bodyPr/>
        <a:lstStyle/>
        <a:p>
          <a:endParaRPr lang="zh-CN" altLang="en-US"/>
        </a:p>
      </dgm:t>
    </dgm:pt>
    <dgm:pt modelId="{62CDAACE-8A2E-46C8-92D1-5BD6A15A51E2}">
      <dgm:prSet/>
      <dgm:spPr/>
      <dgm:t>
        <a:bodyPr/>
        <a:lstStyle/>
        <a:p>
          <a:r>
            <a:rPr lang="zh-CN" altLang="en-US"/>
            <a:t>网站注册</a:t>
          </a:r>
        </a:p>
      </dgm:t>
    </dgm:pt>
    <dgm:pt modelId="{36FEBAD6-D394-4465-916D-EFEFFF49DA94}" type="parTrans" cxnId="{BB541A8E-EBD9-4421-8AD6-D7C1DE27C6C6}">
      <dgm:prSet/>
      <dgm:spPr/>
      <dgm:t>
        <a:bodyPr/>
        <a:lstStyle/>
        <a:p>
          <a:endParaRPr lang="zh-CN" altLang="en-US"/>
        </a:p>
      </dgm:t>
    </dgm:pt>
    <dgm:pt modelId="{C9E05A44-95D7-4FBA-81FB-60CFD954F249}" type="sibTrans" cxnId="{BB541A8E-EBD9-4421-8AD6-D7C1DE27C6C6}">
      <dgm:prSet/>
      <dgm:spPr/>
      <dgm:t>
        <a:bodyPr/>
        <a:lstStyle/>
        <a:p>
          <a:endParaRPr lang="zh-CN" altLang="en-US"/>
        </a:p>
      </dgm:t>
    </dgm:pt>
    <dgm:pt modelId="{5B07F0E9-29FA-4E4F-A314-526E8AFC7FE9}">
      <dgm:prSet/>
      <dgm:spPr/>
      <dgm:t>
        <a:bodyPr/>
        <a:lstStyle/>
        <a:p>
          <a:r>
            <a:rPr lang="zh-CN" altLang="en-US"/>
            <a:t>网站登录</a:t>
          </a:r>
        </a:p>
      </dgm:t>
    </dgm:pt>
    <dgm:pt modelId="{8ED97BD7-4761-4C7F-A8F2-985100E30796}" type="parTrans" cxnId="{F684F16D-FB37-43A5-A98D-DA5AA5FD80DC}">
      <dgm:prSet/>
      <dgm:spPr/>
      <dgm:t>
        <a:bodyPr/>
        <a:lstStyle/>
        <a:p>
          <a:endParaRPr lang="zh-CN" altLang="en-US"/>
        </a:p>
      </dgm:t>
    </dgm:pt>
    <dgm:pt modelId="{13773144-CD37-4086-B7A2-13C055B98AFD}" type="sibTrans" cxnId="{F684F16D-FB37-43A5-A98D-DA5AA5FD80DC}">
      <dgm:prSet/>
      <dgm:spPr/>
      <dgm:t>
        <a:bodyPr/>
        <a:lstStyle/>
        <a:p>
          <a:endParaRPr lang="zh-CN" altLang="en-US"/>
        </a:p>
      </dgm:t>
    </dgm:pt>
    <dgm:pt modelId="{F3C21474-A76E-49DA-A837-CD732B82DAD2}">
      <dgm:prSet/>
      <dgm:spPr/>
      <dgm:t>
        <a:bodyPr/>
        <a:lstStyle/>
        <a:p>
          <a:r>
            <a:rPr lang="zh-CN" altLang="en-US"/>
            <a:t>个人注销</a:t>
          </a:r>
        </a:p>
      </dgm:t>
    </dgm:pt>
    <dgm:pt modelId="{C62547B4-9522-4CE3-ABFE-B62BCCB527F7}" type="parTrans" cxnId="{8EFE37FE-ACD5-41AB-81BA-FA061E647CE5}">
      <dgm:prSet/>
      <dgm:spPr/>
      <dgm:t>
        <a:bodyPr/>
        <a:lstStyle/>
        <a:p>
          <a:endParaRPr lang="zh-CN" altLang="en-US"/>
        </a:p>
      </dgm:t>
    </dgm:pt>
    <dgm:pt modelId="{84B4E8FA-777F-4F37-B996-167A3309059C}" type="sibTrans" cxnId="{8EFE37FE-ACD5-41AB-81BA-FA061E647CE5}">
      <dgm:prSet/>
      <dgm:spPr/>
      <dgm:t>
        <a:bodyPr/>
        <a:lstStyle/>
        <a:p>
          <a:endParaRPr lang="zh-CN" altLang="en-US"/>
        </a:p>
      </dgm:t>
    </dgm:pt>
    <dgm:pt modelId="{C403093A-18E8-4264-8BAB-C52A372A1B0C}">
      <dgm:prSet/>
      <dgm:spPr/>
      <dgm:t>
        <a:bodyPr/>
        <a:lstStyle/>
        <a:p>
          <a:r>
            <a:rPr lang="zh-CN" altLang="en-US"/>
            <a:t>商品详情页</a:t>
          </a:r>
        </a:p>
      </dgm:t>
    </dgm:pt>
    <dgm:pt modelId="{1568250F-F9A7-4B69-8229-61DF8B1AF488}" type="parTrans" cxnId="{DE773574-0520-409E-8DEA-E8D8332132CB}">
      <dgm:prSet/>
      <dgm:spPr/>
      <dgm:t>
        <a:bodyPr/>
        <a:lstStyle/>
        <a:p>
          <a:endParaRPr lang="zh-CN" altLang="en-US"/>
        </a:p>
      </dgm:t>
    </dgm:pt>
    <dgm:pt modelId="{386256F3-FE20-4976-9CA4-4694B2623988}" type="sibTrans" cxnId="{DE773574-0520-409E-8DEA-E8D8332132CB}">
      <dgm:prSet/>
      <dgm:spPr/>
      <dgm:t>
        <a:bodyPr/>
        <a:lstStyle/>
        <a:p>
          <a:endParaRPr lang="zh-CN" altLang="en-US"/>
        </a:p>
      </dgm:t>
    </dgm:pt>
    <dgm:pt modelId="{EC7EA5BF-FDDC-4270-B530-7D81353DC0B7}">
      <dgm:prSet/>
      <dgm:spPr/>
      <dgm:t>
        <a:bodyPr/>
        <a:lstStyle/>
        <a:p>
          <a:r>
            <a:rPr lang="zh-CN" altLang="en-US"/>
            <a:t>商品增加到购物车</a:t>
          </a:r>
        </a:p>
      </dgm:t>
    </dgm:pt>
    <dgm:pt modelId="{78607D89-F424-4232-9802-D4301C8677A5}" type="parTrans" cxnId="{B0D8982A-762E-456E-9A7B-EEFEB18C7038}">
      <dgm:prSet/>
      <dgm:spPr/>
      <dgm:t>
        <a:bodyPr/>
        <a:lstStyle/>
        <a:p>
          <a:endParaRPr lang="zh-CN" altLang="en-US"/>
        </a:p>
      </dgm:t>
    </dgm:pt>
    <dgm:pt modelId="{0B037ECF-59BD-4836-8DDF-F2E83B9BBCC2}" type="sibTrans" cxnId="{B0D8982A-762E-456E-9A7B-EEFEB18C7038}">
      <dgm:prSet/>
      <dgm:spPr/>
      <dgm:t>
        <a:bodyPr/>
        <a:lstStyle/>
        <a:p>
          <a:endParaRPr lang="zh-CN" altLang="en-US"/>
        </a:p>
      </dgm:t>
    </dgm:pt>
    <dgm:pt modelId="{531D14CB-F8B7-41D2-B776-D54B529EBBD2}">
      <dgm:prSet/>
      <dgm:spPr/>
      <dgm:t>
        <a:bodyPr/>
        <a:lstStyle/>
        <a:p>
          <a:r>
            <a:rPr lang="zh-CN" altLang="en-US"/>
            <a:t>订单数据</a:t>
          </a:r>
        </a:p>
      </dgm:t>
    </dgm:pt>
    <dgm:pt modelId="{10FB4948-7375-4061-BE8D-904B7116BFBC}" type="parTrans" cxnId="{2ED4B6DB-C05A-4832-95EF-F03EB0CF0BD8}">
      <dgm:prSet/>
      <dgm:spPr/>
      <dgm:t>
        <a:bodyPr/>
        <a:lstStyle/>
        <a:p>
          <a:endParaRPr lang="zh-CN" altLang="en-US"/>
        </a:p>
      </dgm:t>
    </dgm:pt>
    <dgm:pt modelId="{6BFE31C3-E680-4C4D-A63F-D8A530DAF226}" type="sibTrans" cxnId="{2ED4B6DB-C05A-4832-95EF-F03EB0CF0BD8}">
      <dgm:prSet/>
      <dgm:spPr/>
      <dgm:t>
        <a:bodyPr/>
        <a:lstStyle/>
        <a:p>
          <a:endParaRPr lang="zh-CN" altLang="en-US"/>
        </a:p>
      </dgm:t>
    </dgm:pt>
    <dgm:pt modelId="{D69882C9-8C1F-4EBD-8EEB-694A6F1B2E13}">
      <dgm:prSet/>
      <dgm:spPr/>
      <dgm:t>
        <a:bodyPr/>
        <a:lstStyle/>
        <a:p>
          <a:r>
            <a:rPr lang="zh-CN" altLang="en-US"/>
            <a:t>用户付钱</a:t>
          </a:r>
        </a:p>
      </dgm:t>
    </dgm:pt>
    <dgm:pt modelId="{52478611-551C-4CEE-9984-6AD22A4BCEF2}" type="parTrans" cxnId="{701E7C9F-F493-4C41-B39E-057BBC450CD0}">
      <dgm:prSet/>
      <dgm:spPr/>
      <dgm:t>
        <a:bodyPr/>
        <a:lstStyle/>
        <a:p>
          <a:endParaRPr lang="zh-CN" altLang="en-US"/>
        </a:p>
      </dgm:t>
    </dgm:pt>
    <dgm:pt modelId="{A3C19835-15E6-491A-B18C-757E6D30FE59}" type="sibTrans" cxnId="{701E7C9F-F493-4C41-B39E-057BBC450CD0}">
      <dgm:prSet/>
      <dgm:spPr/>
      <dgm:t>
        <a:bodyPr/>
        <a:lstStyle/>
        <a:p>
          <a:endParaRPr lang="zh-CN" altLang="en-US"/>
        </a:p>
      </dgm:t>
    </dgm:pt>
    <dgm:pt modelId="{EAE5E291-6525-42DE-A781-A894AB1FE8F6}" type="pres">
      <dgm:prSet presAssocID="{7439C949-B5AB-4984-8BDB-60F9A17923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C1858D-82C4-45AF-8831-CBD7333B8414}" type="pres">
      <dgm:prSet presAssocID="{7439C949-B5AB-4984-8BDB-60F9A17923FA}" presName="hierFlow" presStyleCnt="0"/>
      <dgm:spPr/>
    </dgm:pt>
    <dgm:pt modelId="{1920A2E8-5A5A-4223-95D3-D2B8666AAD50}" type="pres">
      <dgm:prSet presAssocID="{7439C949-B5AB-4984-8BDB-60F9A17923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CA8747-EE27-4457-8838-B450C47D6D4A}" type="pres">
      <dgm:prSet presAssocID="{1C0A1F6A-1109-4EAC-830E-5F044A44DA2B}" presName="Name14" presStyleCnt="0"/>
      <dgm:spPr/>
    </dgm:pt>
    <dgm:pt modelId="{53729896-E00C-4989-9ACD-830A52A6F746}" type="pres">
      <dgm:prSet presAssocID="{1C0A1F6A-1109-4EAC-830E-5F044A44DA2B}" presName="level1Shape" presStyleLbl="node0" presStyleIdx="0" presStyleCnt="1">
        <dgm:presLayoutVars>
          <dgm:chPref val="3"/>
        </dgm:presLayoutVars>
      </dgm:prSet>
      <dgm:spPr/>
    </dgm:pt>
    <dgm:pt modelId="{055AE5C6-964C-4166-92D1-67D5020D8023}" type="pres">
      <dgm:prSet presAssocID="{1C0A1F6A-1109-4EAC-830E-5F044A44DA2B}" presName="hierChild2" presStyleCnt="0"/>
      <dgm:spPr/>
    </dgm:pt>
    <dgm:pt modelId="{895E25C9-D1E4-4ADB-822E-A894DA8FE86E}" type="pres">
      <dgm:prSet presAssocID="{5F47A334-010A-419B-A3F3-E3DD0A362BE4}" presName="Name19" presStyleLbl="parChTrans1D2" presStyleIdx="0" presStyleCnt="3"/>
      <dgm:spPr/>
    </dgm:pt>
    <dgm:pt modelId="{C70886A2-263A-4B0C-B4C5-D1C340A4B2D3}" type="pres">
      <dgm:prSet presAssocID="{78E63C9D-0388-4C6A-B87F-6C51D451CC9C}" presName="Name21" presStyleCnt="0"/>
      <dgm:spPr/>
    </dgm:pt>
    <dgm:pt modelId="{D6899C88-5A20-429C-A244-CD267DE5A1CE}" type="pres">
      <dgm:prSet presAssocID="{78E63C9D-0388-4C6A-B87F-6C51D451CC9C}" presName="level2Shape" presStyleLbl="node2" presStyleIdx="0" presStyleCnt="3"/>
      <dgm:spPr/>
    </dgm:pt>
    <dgm:pt modelId="{94FF6259-811E-43C5-861D-066207FB509C}" type="pres">
      <dgm:prSet presAssocID="{78E63C9D-0388-4C6A-B87F-6C51D451CC9C}" presName="hierChild3" presStyleCnt="0"/>
      <dgm:spPr/>
    </dgm:pt>
    <dgm:pt modelId="{3B1501BA-6CCF-46A7-A467-17CC6B633AA1}" type="pres">
      <dgm:prSet presAssocID="{362EE3FF-4069-41AF-B771-6777310DDEF2}" presName="Name19" presStyleLbl="parChTrans1D3" presStyleIdx="0" presStyleCnt="10"/>
      <dgm:spPr/>
    </dgm:pt>
    <dgm:pt modelId="{8BF1E785-61B4-4A63-93D8-B5A6461CE6A6}" type="pres">
      <dgm:prSet presAssocID="{4CC924B0-9366-4060-B701-B96FFADCBA10}" presName="Name21" presStyleCnt="0"/>
      <dgm:spPr/>
    </dgm:pt>
    <dgm:pt modelId="{6D633A39-018C-4565-9B86-6DF6F6225400}" type="pres">
      <dgm:prSet presAssocID="{4CC924B0-9366-4060-B701-B96FFADCBA10}" presName="level2Shape" presStyleLbl="node3" presStyleIdx="0" presStyleCnt="10"/>
      <dgm:spPr/>
    </dgm:pt>
    <dgm:pt modelId="{8DEBD8E8-C724-49BE-A5C5-0F8B6D582D27}" type="pres">
      <dgm:prSet presAssocID="{4CC924B0-9366-4060-B701-B96FFADCBA10}" presName="hierChild3" presStyleCnt="0"/>
      <dgm:spPr/>
    </dgm:pt>
    <dgm:pt modelId="{EDDEF46D-B1A5-4EE5-A81C-E9604A614035}" type="pres">
      <dgm:prSet presAssocID="{20DD7386-E070-4C25-94AF-6DE38AFC70CA}" presName="Name19" presStyleLbl="parChTrans1D3" presStyleIdx="1" presStyleCnt="10"/>
      <dgm:spPr/>
    </dgm:pt>
    <dgm:pt modelId="{BE677E0D-4B6E-46D3-8492-81EFB5E4970D}" type="pres">
      <dgm:prSet presAssocID="{14E1AA27-2CC3-47B0-A53A-1F5B1E14256F}" presName="Name21" presStyleCnt="0"/>
      <dgm:spPr/>
    </dgm:pt>
    <dgm:pt modelId="{A9D4C7E3-161F-4184-83D8-E6F3A4BB6D5B}" type="pres">
      <dgm:prSet presAssocID="{14E1AA27-2CC3-47B0-A53A-1F5B1E14256F}" presName="level2Shape" presStyleLbl="node3" presStyleIdx="1" presStyleCnt="10"/>
      <dgm:spPr/>
    </dgm:pt>
    <dgm:pt modelId="{23AE0395-8E37-48F8-8723-35E811920D72}" type="pres">
      <dgm:prSet presAssocID="{14E1AA27-2CC3-47B0-A53A-1F5B1E14256F}" presName="hierChild3" presStyleCnt="0"/>
      <dgm:spPr/>
    </dgm:pt>
    <dgm:pt modelId="{CB7825A8-EE43-45A4-A64B-B9D06DBEBD66}" type="pres">
      <dgm:prSet presAssocID="{16D34071-802B-49CB-9E82-B65433A26871}" presName="Name19" presStyleLbl="parChTrans1D3" presStyleIdx="2" presStyleCnt="10"/>
      <dgm:spPr/>
    </dgm:pt>
    <dgm:pt modelId="{288B109C-941A-4FFE-8BF7-035202AE5918}" type="pres">
      <dgm:prSet presAssocID="{98508463-1159-4590-BC8D-433B056AC8CB}" presName="Name21" presStyleCnt="0"/>
      <dgm:spPr/>
    </dgm:pt>
    <dgm:pt modelId="{3F0823C0-90D3-4FE6-8E58-96BF2574D7B8}" type="pres">
      <dgm:prSet presAssocID="{98508463-1159-4590-BC8D-433B056AC8CB}" presName="level2Shape" presStyleLbl="node3" presStyleIdx="2" presStyleCnt="10"/>
      <dgm:spPr/>
    </dgm:pt>
    <dgm:pt modelId="{605EA386-D571-4DC1-BCB2-0DA2140C8E32}" type="pres">
      <dgm:prSet presAssocID="{98508463-1159-4590-BC8D-433B056AC8CB}" presName="hierChild3" presStyleCnt="0"/>
      <dgm:spPr/>
    </dgm:pt>
    <dgm:pt modelId="{362112AF-50EC-4E57-8756-C194B8982B40}" type="pres">
      <dgm:prSet presAssocID="{B6F0621B-4CB8-44A6-AF68-D16E7B4F09FC}" presName="Name19" presStyleLbl="parChTrans1D2" presStyleIdx="1" presStyleCnt="3"/>
      <dgm:spPr/>
    </dgm:pt>
    <dgm:pt modelId="{A0049F3D-76E0-405E-8685-06C606D8D665}" type="pres">
      <dgm:prSet presAssocID="{6AB6D1A8-33B1-44EF-BFDF-46F97013B4EE}" presName="Name21" presStyleCnt="0"/>
      <dgm:spPr/>
    </dgm:pt>
    <dgm:pt modelId="{DB09DF84-046E-4A31-B2BE-23C71E47A04F}" type="pres">
      <dgm:prSet presAssocID="{6AB6D1A8-33B1-44EF-BFDF-46F97013B4EE}" presName="level2Shape" presStyleLbl="node2" presStyleIdx="1" presStyleCnt="3" custLinFactNeighborX="35678" custLinFactNeighborY="-5030"/>
      <dgm:spPr/>
    </dgm:pt>
    <dgm:pt modelId="{1A1C9ADB-9617-4655-AE03-ACC0BF8E5718}" type="pres">
      <dgm:prSet presAssocID="{6AB6D1A8-33B1-44EF-BFDF-46F97013B4EE}" presName="hierChild3" presStyleCnt="0"/>
      <dgm:spPr/>
    </dgm:pt>
    <dgm:pt modelId="{00C5DBD4-1EB4-46AB-9598-2DEA84480F73}" type="pres">
      <dgm:prSet presAssocID="{36FEBAD6-D394-4465-916D-EFEFFF49DA94}" presName="Name19" presStyleLbl="parChTrans1D3" presStyleIdx="3" presStyleCnt="10"/>
      <dgm:spPr/>
    </dgm:pt>
    <dgm:pt modelId="{5D5D5896-EDA8-46A6-9708-492AD98E6FE4}" type="pres">
      <dgm:prSet presAssocID="{62CDAACE-8A2E-46C8-92D1-5BD6A15A51E2}" presName="Name21" presStyleCnt="0"/>
      <dgm:spPr/>
    </dgm:pt>
    <dgm:pt modelId="{29FCFAAD-AC6B-4B0F-9F98-CCBA5C47559B}" type="pres">
      <dgm:prSet presAssocID="{62CDAACE-8A2E-46C8-92D1-5BD6A15A51E2}" presName="level2Shape" presStyleLbl="node3" presStyleIdx="3" presStyleCnt="10"/>
      <dgm:spPr/>
    </dgm:pt>
    <dgm:pt modelId="{D5638665-0F68-4AE5-BF2A-02943D7F8F1B}" type="pres">
      <dgm:prSet presAssocID="{62CDAACE-8A2E-46C8-92D1-5BD6A15A51E2}" presName="hierChild3" presStyleCnt="0"/>
      <dgm:spPr/>
    </dgm:pt>
    <dgm:pt modelId="{75EA8298-7D6B-40B7-807B-C5CDE9E720CE}" type="pres">
      <dgm:prSet presAssocID="{8ED97BD7-4761-4C7F-A8F2-985100E30796}" presName="Name19" presStyleLbl="parChTrans1D3" presStyleIdx="4" presStyleCnt="10"/>
      <dgm:spPr/>
    </dgm:pt>
    <dgm:pt modelId="{0EF5D0A9-0583-47E9-8C2C-EF200B22B2C2}" type="pres">
      <dgm:prSet presAssocID="{5B07F0E9-29FA-4E4F-A314-526E8AFC7FE9}" presName="Name21" presStyleCnt="0"/>
      <dgm:spPr/>
    </dgm:pt>
    <dgm:pt modelId="{F89CD81E-F175-4306-A160-89DEA32F3FF8}" type="pres">
      <dgm:prSet presAssocID="{5B07F0E9-29FA-4E4F-A314-526E8AFC7FE9}" presName="level2Shape" presStyleLbl="node3" presStyleIdx="4" presStyleCnt="10"/>
      <dgm:spPr/>
    </dgm:pt>
    <dgm:pt modelId="{8C67B82E-E0B0-4B5D-9431-A2C75162EF74}" type="pres">
      <dgm:prSet presAssocID="{5B07F0E9-29FA-4E4F-A314-526E8AFC7FE9}" presName="hierChild3" presStyleCnt="0"/>
      <dgm:spPr/>
    </dgm:pt>
    <dgm:pt modelId="{278EF6D2-62D1-48AD-B4A4-0FC9A9F1298B}" type="pres">
      <dgm:prSet presAssocID="{C62547B4-9522-4CE3-ABFE-B62BCCB527F7}" presName="Name19" presStyleLbl="parChTrans1D3" presStyleIdx="5" presStyleCnt="10"/>
      <dgm:spPr/>
    </dgm:pt>
    <dgm:pt modelId="{912104E4-94A4-49D1-A618-ED6C57FA9AFD}" type="pres">
      <dgm:prSet presAssocID="{F3C21474-A76E-49DA-A837-CD732B82DAD2}" presName="Name21" presStyleCnt="0"/>
      <dgm:spPr/>
    </dgm:pt>
    <dgm:pt modelId="{B059307C-6590-414F-ADB2-87921642DA76}" type="pres">
      <dgm:prSet presAssocID="{F3C21474-A76E-49DA-A837-CD732B82DAD2}" presName="level2Shape" presStyleLbl="node3" presStyleIdx="5" presStyleCnt="10"/>
      <dgm:spPr/>
    </dgm:pt>
    <dgm:pt modelId="{420792BE-6CE7-4F41-8569-ED7713009AD4}" type="pres">
      <dgm:prSet presAssocID="{F3C21474-A76E-49DA-A837-CD732B82DAD2}" presName="hierChild3" presStyleCnt="0"/>
      <dgm:spPr/>
    </dgm:pt>
    <dgm:pt modelId="{15445423-516B-4899-A678-1695E1FD3F40}" type="pres">
      <dgm:prSet presAssocID="{361F2F11-80C0-4EB2-966D-1D39C750FB2C}" presName="Name19" presStyleLbl="parChTrans1D2" presStyleIdx="2" presStyleCnt="3"/>
      <dgm:spPr/>
    </dgm:pt>
    <dgm:pt modelId="{C1922EBC-F732-46C0-ADCA-7151DF451930}" type="pres">
      <dgm:prSet presAssocID="{D16E4785-E12F-4C53-BEFA-6E61A0DD62F8}" presName="Name21" presStyleCnt="0"/>
      <dgm:spPr/>
    </dgm:pt>
    <dgm:pt modelId="{54441F3D-0919-43AA-A2FD-CB8D87AF9D28}" type="pres">
      <dgm:prSet presAssocID="{D16E4785-E12F-4C53-BEFA-6E61A0DD62F8}" presName="level2Shape" presStyleLbl="node2" presStyleIdx="2" presStyleCnt="3"/>
      <dgm:spPr/>
    </dgm:pt>
    <dgm:pt modelId="{C5B1605C-025A-47E2-B33E-A0945209394A}" type="pres">
      <dgm:prSet presAssocID="{D16E4785-E12F-4C53-BEFA-6E61A0DD62F8}" presName="hierChild3" presStyleCnt="0"/>
      <dgm:spPr/>
    </dgm:pt>
    <dgm:pt modelId="{D80BAC71-4651-4854-A271-D3AA034B88B5}" type="pres">
      <dgm:prSet presAssocID="{1568250F-F9A7-4B69-8229-61DF8B1AF488}" presName="Name19" presStyleLbl="parChTrans1D3" presStyleIdx="6" presStyleCnt="10"/>
      <dgm:spPr/>
    </dgm:pt>
    <dgm:pt modelId="{CC3C6920-7F52-4B4B-8142-DA8E8BCEE0A3}" type="pres">
      <dgm:prSet presAssocID="{C403093A-18E8-4264-8BAB-C52A372A1B0C}" presName="Name21" presStyleCnt="0"/>
      <dgm:spPr/>
    </dgm:pt>
    <dgm:pt modelId="{AED6CEBD-F749-4087-87A0-7AB20D4CD31E}" type="pres">
      <dgm:prSet presAssocID="{C403093A-18E8-4264-8BAB-C52A372A1B0C}" presName="level2Shape" presStyleLbl="node3" presStyleIdx="6" presStyleCnt="10"/>
      <dgm:spPr/>
    </dgm:pt>
    <dgm:pt modelId="{7F6CCFF5-880F-4404-8DCA-29C5D3AE662D}" type="pres">
      <dgm:prSet presAssocID="{C403093A-18E8-4264-8BAB-C52A372A1B0C}" presName="hierChild3" presStyleCnt="0"/>
      <dgm:spPr/>
    </dgm:pt>
    <dgm:pt modelId="{FA92BF68-41F2-4B10-8956-ABE0A7D2DAFA}" type="pres">
      <dgm:prSet presAssocID="{78607D89-F424-4232-9802-D4301C8677A5}" presName="Name19" presStyleLbl="parChTrans1D3" presStyleIdx="7" presStyleCnt="10"/>
      <dgm:spPr/>
    </dgm:pt>
    <dgm:pt modelId="{A84F8222-2BAC-4F6A-8A21-D78BF9C0492F}" type="pres">
      <dgm:prSet presAssocID="{EC7EA5BF-FDDC-4270-B530-7D81353DC0B7}" presName="Name21" presStyleCnt="0"/>
      <dgm:spPr/>
    </dgm:pt>
    <dgm:pt modelId="{A640F366-B2A1-4D06-9C74-026D47974F04}" type="pres">
      <dgm:prSet presAssocID="{EC7EA5BF-FDDC-4270-B530-7D81353DC0B7}" presName="level2Shape" presStyleLbl="node3" presStyleIdx="7" presStyleCnt="10"/>
      <dgm:spPr/>
    </dgm:pt>
    <dgm:pt modelId="{284C9F4B-0F2C-4679-AE28-B490B3F6A897}" type="pres">
      <dgm:prSet presAssocID="{EC7EA5BF-FDDC-4270-B530-7D81353DC0B7}" presName="hierChild3" presStyleCnt="0"/>
      <dgm:spPr/>
    </dgm:pt>
    <dgm:pt modelId="{69305AA6-E99E-45B3-870D-443E131271D1}" type="pres">
      <dgm:prSet presAssocID="{10FB4948-7375-4061-BE8D-904B7116BFBC}" presName="Name19" presStyleLbl="parChTrans1D3" presStyleIdx="8" presStyleCnt="10"/>
      <dgm:spPr/>
    </dgm:pt>
    <dgm:pt modelId="{2CD0BD7F-55D8-4093-9FE0-DFC364184E1D}" type="pres">
      <dgm:prSet presAssocID="{531D14CB-F8B7-41D2-B776-D54B529EBBD2}" presName="Name21" presStyleCnt="0"/>
      <dgm:spPr/>
    </dgm:pt>
    <dgm:pt modelId="{C9E4680C-FC67-4AE6-BF14-F49601C7B1E2}" type="pres">
      <dgm:prSet presAssocID="{531D14CB-F8B7-41D2-B776-D54B529EBBD2}" presName="level2Shape" presStyleLbl="node3" presStyleIdx="8" presStyleCnt="10"/>
      <dgm:spPr/>
    </dgm:pt>
    <dgm:pt modelId="{79641DFF-CE9F-4154-8480-E86530B14E44}" type="pres">
      <dgm:prSet presAssocID="{531D14CB-F8B7-41D2-B776-D54B529EBBD2}" presName="hierChild3" presStyleCnt="0"/>
      <dgm:spPr/>
    </dgm:pt>
    <dgm:pt modelId="{631F7019-FF3D-4E69-AF1A-95FAFEA900B4}" type="pres">
      <dgm:prSet presAssocID="{52478611-551C-4CEE-9984-6AD22A4BCEF2}" presName="Name19" presStyleLbl="parChTrans1D3" presStyleIdx="9" presStyleCnt="10"/>
      <dgm:spPr/>
    </dgm:pt>
    <dgm:pt modelId="{5B9BDC73-3999-446E-B261-A23A5E904FB2}" type="pres">
      <dgm:prSet presAssocID="{D69882C9-8C1F-4EBD-8EEB-694A6F1B2E13}" presName="Name21" presStyleCnt="0"/>
      <dgm:spPr/>
    </dgm:pt>
    <dgm:pt modelId="{DC7F08F0-5847-42FD-AE8A-0E57BC300F4E}" type="pres">
      <dgm:prSet presAssocID="{D69882C9-8C1F-4EBD-8EEB-694A6F1B2E13}" presName="level2Shape" presStyleLbl="node3" presStyleIdx="9" presStyleCnt="10"/>
      <dgm:spPr/>
    </dgm:pt>
    <dgm:pt modelId="{78AFA55E-4C9F-4BCF-A8CD-DF16300AC28E}" type="pres">
      <dgm:prSet presAssocID="{D69882C9-8C1F-4EBD-8EEB-694A6F1B2E13}" presName="hierChild3" presStyleCnt="0"/>
      <dgm:spPr/>
    </dgm:pt>
    <dgm:pt modelId="{06AE5900-A389-450E-947A-967F564ED313}" type="pres">
      <dgm:prSet presAssocID="{7439C949-B5AB-4984-8BDB-60F9A17923FA}" presName="bgShapesFlow" presStyleCnt="0"/>
      <dgm:spPr/>
    </dgm:pt>
  </dgm:ptLst>
  <dgm:cxnLst>
    <dgm:cxn modelId="{296B1B11-CBEC-4924-B732-7B95C5168EE3}" type="presOf" srcId="{C62547B4-9522-4CE3-ABFE-B62BCCB527F7}" destId="{278EF6D2-62D1-48AD-B4A4-0FC9A9F1298B}" srcOrd="0" destOrd="0" presId="urn:microsoft.com/office/officeart/2005/8/layout/hierarchy6"/>
    <dgm:cxn modelId="{50C1BE14-FFB1-4AAD-9777-9E1C8C983E12}" srcId="{78E63C9D-0388-4C6A-B87F-6C51D451CC9C}" destId="{98508463-1159-4590-BC8D-433B056AC8CB}" srcOrd="2" destOrd="0" parTransId="{16D34071-802B-49CB-9E82-B65433A26871}" sibTransId="{AE996635-0168-4724-B316-D9CCAC742226}"/>
    <dgm:cxn modelId="{DACFD618-497B-42F9-9C81-33C09BD93E04}" type="presOf" srcId="{5F47A334-010A-419B-A3F3-E3DD0A362BE4}" destId="{895E25C9-D1E4-4ADB-822E-A894DA8FE86E}" srcOrd="0" destOrd="0" presId="urn:microsoft.com/office/officeart/2005/8/layout/hierarchy6"/>
    <dgm:cxn modelId="{0A63241D-9A3E-43F1-8C2F-3E2587731D55}" type="presOf" srcId="{98508463-1159-4590-BC8D-433B056AC8CB}" destId="{3F0823C0-90D3-4FE6-8E58-96BF2574D7B8}" srcOrd="0" destOrd="0" presId="urn:microsoft.com/office/officeart/2005/8/layout/hierarchy6"/>
    <dgm:cxn modelId="{005BF01E-6A30-4280-BDFB-F66550B6BFA3}" srcId="{7439C949-B5AB-4984-8BDB-60F9A17923FA}" destId="{1C0A1F6A-1109-4EAC-830E-5F044A44DA2B}" srcOrd="0" destOrd="0" parTransId="{DF77A28E-F201-4D63-A56D-D550D05A576F}" sibTransId="{F55B7008-36E5-4A44-8C70-9CBDD00CAA1A}"/>
    <dgm:cxn modelId="{C4791520-F7D9-40F5-8D22-A35DBFF82C0C}" type="presOf" srcId="{361F2F11-80C0-4EB2-966D-1D39C750FB2C}" destId="{15445423-516B-4899-A678-1695E1FD3F40}" srcOrd="0" destOrd="0" presId="urn:microsoft.com/office/officeart/2005/8/layout/hierarchy6"/>
    <dgm:cxn modelId="{7A560624-7918-4DBE-9894-4A333E0DDB89}" type="presOf" srcId="{52478611-551C-4CEE-9984-6AD22A4BCEF2}" destId="{631F7019-FF3D-4E69-AF1A-95FAFEA900B4}" srcOrd="0" destOrd="0" presId="urn:microsoft.com/office/officeart/2005/8/layout/hierarchy6"/>
    <dgm:cxn modelId="{B0D8982A-762E-456E-9A7B-EEFEB18C7038}" srcId="{D16E4785-E12F-4C53-BEFA-6E61A0DD62F8}" destId="{EC7EA5BF-FDDC-4270-B530-7D81353DC0B7}" srcOrd="1" destOrd="0" parTransId="{78607D89-F424-4232-9802-D4301C8677A5}" sibTransId="{0B037ECF-59BD-4836-8DDF-F2E83B9BBCC2}"/>
    <dgm:cxn modelId="{1105882D-4B69-4D7C-9AD2-11CEDF4735D7}" type="presOf" srcId="{7439C949-B5AB-4984-8BDB-60F9A17923FA}" destId="{EAE5E291-6525-42DE-A781-A894AB1FE8F6}" srcOrd="0" destOrd="0" presId="urn:microsoft.com/office/officeart/2005/8/layout/hierarchy6"/>
    <dgm:cxn modelId="{687E942F-DEFD-454A-83EF-C3FA2A8C4111}" type="presOf" srcId="{1568250F-F9A7-4B69-8229-61DF8B1AF488}" destId="{D80BAC71-4651-4854-A271-D3AA034B88B5}" srcOrd="0" destOrd="0" presId="urn:microsoft.com/office/officeart/2005/8/layout/hierarchy6"/>
    <dgm:cxn modelId="{D6283C32-8A64-4FA5-AE4C-93ECCF87FC99}" type="presOf" srcId="{4CC924B0-9366-4060-B701-B96FFADCBA10}" destId="{6D633A39-018C-4565-9B86-6DF6F6225400}" srcOrd="0" destOrd="0" presId="urn:microsoft.com/office/officeart/2005/8/layout/hierarchy6"/>
    <dgm:cxn modelId="{385FE434-E293-408C-B352-E344AD0C4A1A}" type="presOf" srcId="{1C0A1F6A-1109-4EAC-830E-5F044A44DA2B}" destId="{53729896-E00C-4989-9ACD-830A52A6F746}" srcOrd="0" destOrd="0" presId="urn:microsoft.com/office/officeart/2005/8/layout/hierarchy6"/>
    <dgm:cxn modelId="{9789F539-B600-430E-99A9-C4B07A75FD10}" type="presOf" srcId="{C403093A-18E8-4264-8BAB-C52A372A1B0C}" destId="{AED6CEBD-F749-4087-87A0-7AB20D4CD31E}" srcOrd="0" destOrd="0" presId="urn:microsoft.com/office/officeart/2005/8/layout/hierarchy6"/>
    <dgm:cxn modelId="{073B2467-5096-4B27-A151-71B20EE0D27D}" type="presOf" srcId="{362EE3FF-4069-41AF-B771-6777310DDEF2}" destId="{3B1501BA-6CCF-46A7-A467-17CC6B633AA1}" srcOrd="0" destOrd="0" presId="urn:microsoft.com/office/officeart/2005/8/layout/hierarchy6"/>
    <dgm:cxn modelId="{DE067248-B44A-48F0-AB80-882037131A49}" type="presOf" srcId="{B6F0621B-4CB8-44A6-AF68-D16E7B4F09FC}" destId="{362112AF-50EC-4E57-8756-C194B8982B40}" srcOrd="0" destOrd="0" presId="urn:microsoft.com/office/officeart/2005/8/layout/hierarchy6"/>
    <dgm:cxn modelId="{C7A7B368-EA9F-482B-BBF2-8AD0287A583B}" type="presOf" srcId="{D69882C9-8C1F-4EBD-8EEB-694A6F1B2E13}" destId="{DC7F08F0-5847-42FD-AE8A-0E57BC300F4E}" srcOrd="0" destOrd="0" presId="urn:microsoft.com/office/officeart/2005/8/layout/hierarchy6"/>
    <dgm:cxn modelId="{F684F16D-FB37-43A5-A98D-DA5AA5FD80DC}" srcId="{6AB6D1A8-33B1-44EF-BFDF-46F97013B4EE}" destId="{5B07F0E9-29FA-4E4F-A314-526E8AFC7FE9}" srcOrd="1" destOrd="0" parTransId="{8ED97BD7-4761-4C7F-A8F2-985100E30796}" sibTransId="{13773144-CD37-4086-B7A2-13C055B98AFD}"/>
    <dgm:cxn modelId="{DE773574-0520-409E-8DEA-E8D8332132CB}" srcId="{D16E4785-E12F-4C53-BEFA-6E61A0DD62F8}" destId="{C403093A-18E8-4264-8BAB-C52A372A1B0C}" srcOrd="0" destOrd="0" parTransId="{1568250F-F9A7-4B69-8229-61DF8B1AF488}" sibTransId="{386256F3-FE20-4976-9CA4-4694B2623988}"/>
    <dgm:cxn modelId="{DF759F56-9614-478A-80F1-4620C9E7EECE}" srcId="{1C0A1F6A-1109-4EAC-830E-5F044A44DA2B}" destId="{6AB6D1A8-33B1-44EF-BFDF-46F97013B4EE}" srcOrd="1" destOrd="0" parTransId="{B6F0621B-4CB8-44A6-AF68-D16E7B4F09FC}" sibTransId="{2B547B84-3454-4796-90F9-02DC207EC320}"/>
    <dgm:cxn modelId="{3774A057-F021-4750-9F8A-D2186BBB9BA6}" type="presOf" srcId="{8ED97BD7-4761-4C7F-A8F2-985100E30796}" destId="{75EA8298-7D6B-40B7-807B-C5CDE9E720CE}" srcOrd="0" destOrd="0" presId="urn:microsoft.com/office/officeart/2005/8/layout/hierarchy6"/>
    <dgm:cxn modelId="{F0CB4A7A-22E5-4656-A634-FE3C8387C64E}" srcId="{1C0A1F6A-1109-4EAC-830E-5F044A44DA2B}" destId="{D16E4785-E12F-4C53-BEFA-6E61A0DD62F8}" srcOrd="2" destOrd="0" parTransId="{361F2F11-80C0-4EB2-966D-1D39C750FB2C}" sibTransId="{99ED22AC-535A-4197-B856-6BC8F0AFFF4D}"/>
    <dgm:cxn modelId="{D43FF481-A471-465F-BDE4-B092527FCD38}" type="presOf" srcId="{6AB6D1A8-33B1-44EF-BFDF-46F97013B4EE}" destId="{DB09DF84-046E-4A31-B2BE-23C71E47A04F}" srcOrd="0" destOrd="0" presId="urn:microsoft.com/office/officeart/2005/8/layout/hierarchy6"/>
    <dgm:cxn modelId="{3696D982-A206-46BC-A025-21E94AD48F65}" type="presOf" srcId="{EC7EA5BF-FDDC-4270-B530-7D81353DC0B7}" destId="{A640F366-B2A1-4D06-9C74-026D47974F04}" srcOrd="0" destOrd="0" presId="urn:microsoft.com/office/officeart/2005/8/layout/hierarchy6"/>
    <dgm:cxn modelId="{BB541A8E-EBD9-4421-8AD6-D7C1DE27C6C6}" srcId="{6AB6D1A8-33B1-44EF-BFDF-46F97013B4EE}" destId="{62CDAACE-8A2E-46C8-92D1-5BD6A15A51E2}" srcOrd="0" destOrd="0" parTransId="{36FEBAD6-D394-4465-916D-EFEFFF49DA94}" sibTransId="{C9E05A44-95D7-4FBA-81FB-60CFD954F249}"/>
    <dgm:cxn modelId="{701E7C9F-F493-4C41-B39E-057BBC450CD0}" srcId="{D16E4785-E12F-4C53-BEFA-6E61A0DD62F8}" destId="{D69882C9-8C1F-4EBD-8EEB-694A6F1B2E13}" srcOrd="3" destOrd="0" parTransId="{52478611-551C-4CEE-9984-6AD22A4BCEF2}" sibTransId="{A3C19835-15E6-491A-B18C-757E6D30FE59}"/>
    <dgm:cxn modelId="{0CB8D3B2-7AE2-4075-86CA-1E0409F2905D}" type="presOf" srcId="{78607D89-F424-4232-9802-D4301C8677A5}" destId="{FA92BF68-41F2-4B10-8956-ABE0A7D2DAFA}" srcOrd="0" destOrd="0" presId="urn:microsoft.com/office/officeart/2005/8/layout/hierarchy6"/>
    <dgm:cxn modelId="{7E99DBB6-18D9-42E9-B794-0DA1C5F8B841}" type="presOf" srcId="{10FB4948-7375-4061-BE8D-904B7116BFBC}" destId="{69305AA6-E99E-45B3-870D-443E131271D1}" srcOrd="0" destOrd="0" presId="urn:microsoft.com/office/officeart/2005/8/layout/hierarchy6"/>
    <dgm:cxn modelId="{67E698BE-EDC8-41A8-8E83-12ACC3668B11}" srcId="{78E63C9D-0388-4C6A-B87F-6C51D451CC9C}" destId="{14E1AA27-2CC3-47B0-A53A-1F5B1E14256F}" srcOrd="1" destOrd="0" parTransId="{20DD7386-E070-4C25-94AF-6DE38AFC70CA}" sibTransId="{A91C38E7-2F3D-4906-A971-14881A412607}"/>
    <dgm:cxn modelId="{FF4B46C6-D000-4DAC-8D82-8766A6947F0E}" type="presOf" srcId="{5B07F0E9-29FA-4E4F-A314-526E8AFC7FE9}" destId="{F89CD81E-F175-4306-A160-89DEA32F3FF8}" srcOrd="0" destOrd="0" presId="urn:microsoft.com/office/officeart/2005/8/layout/hierarchy6"/>
    <dgm:cxn modelId="{D940BDCA-A668-4B8E-8B27-DBD6811ADE78}" type="presOf" srcId="{F3C21474-A76E-49DA-A837-CD732B82DAD2}" destId="{B059307C-6590-414F-ADB2-87921642DA76}" srcOrd="0" destOrd="0" presId="urn:microsoft.com/office/officeart/2005/8/layout/hierarchy6"/>
    <dgm:cxn modelId="{1EDBDACC-E9D8-462C-ACC2-CC3944680621}" srcId="{1C0A1F6A-1109-4EAC-830E-5F044A44DA2B}" destId="{78E63C9D-0388-4C6A-B87F-6C51D451CC9C}" srcOrd="0" destOrd="0" parTransId="{5F47A334-010A-419B-A3F3-E3DD0A362BE4}" sibTransId="{4FD8584C-7B85-4004-944D-F7AD6835E97B}"/>
    <dgm:cxn modelId="{0EDCFECD-A29C-498B-ADB1-4DA530E43B2A}" type="presOf" srcId="{14E1AA27-2CC3-47B0-A53A-1F5B1E14256F}" destId="{A9D4C7E3-161F-4184-83D8-E6F3A4BB6D5B}" srcOrd="0" destOrd="0" presId="urn:microsoft.com/office/officeart/2005/8/layout/hierarchy6"/>
    <dgm:cxn modelId="{322989D7-53A5-493F-9839-F79B75BCA0D5}" type="presOf" srcId="{20DD7386-E070-4C25-94AF-6DE38AFC70CA}" destId="{EDDEF46D-B1A5-4EE5-A81C-E9604A614035}" srcOrd="0" destOrd="0" presId="urn:microsoft.com/office/officeart/2005/8/layout/hierarchy6"/>
    <dgm:cxn modelId="{85F2BFD7-0A30-48D9-93E9-DAAD178B9726}" type="presOf" srcId="{D16E4785-E12F-4C53-BEFA-6E61A0DD62F8}" destId="{54441F3D-0919-43AA-A2FD-CB8D87AF9D28}" srcOrd="0" destOrd="0" presId="urn:microsoft.com/office/officeart/2005/8/layout/hierarchy6"/>
    <dgm:cxn modelId="{2ED4B6DB-C05A-4832-95EF-F03EB0CF0BD8}" srcId="{D16E4785-E12F-4C53-BEFA-6E61A0DD62F8}" destId="{531D14CB-F8B7-41D2-B776-D54B529EBBD2}" srcOrd="2" destOrd="0" parTransId="{10FB4948-7375-4061-BE8D-904B7116BFBC}" sibTransId="{6BFE31C3-E680-4C4D-A63F-D8A530DAF226}"/>
    <dgm:cxn modelId="{6470EADC-6FA8-4703-B574-D0BB51EC48F6}" type="presOf" srcId="{62CDAACE-8A2E-46C8-92D1-5BD6A15A51E2}" destId="{29FCFAAD-AC6B-4B0F-9F98-CCBA5C47559B}" srcOrd="0" destOrd="0" presId="urn:microsoft.com/office/officeart/2005/8/layout/hierarchy6"/>
    <dgm:cxn modelId="{DA26B4E2-3DF3-428D-B029-1DAA7E3241BB}" type="presOf" srcId="{78E63C9D-0388-4C6A-B87F-6C51D451CC9C}" destId="{D6899C88-5A20-429C-A244-CD267DE5A1CE}" srcOrd="0" destOrd="0" presId="urn:microsoft.com/office/officeart/2005/8/layout/hierarchy6"/>
    <dgm:cxn modelId="{1D50F8E4-90AF-4AA2-B18C-05ED9B5E3866}" srcId="{78E63C9D-0388-4C6A-B87F-6C51D451CC9C}" destId="{4CC924B0-9366-4060-B701-B96FFADCBA10}" srcOrd="0" destOrd="0" parTransId="{362EE3FF-4069-41AF-B771-6777310DDEF2}" sibTransId="{77701581-063C-442A-B574-73D1ABDA864B}"/>
    <dgm:cxn modelId="{1565C0FB-F598-4573-9A95-8F32E9A90F40}" type="presOf" srcId="{36FEBAD6-D394-4465-916D-EFEFFF49DA94}" destId="{00C5DBD4-1EB4-46AB-9598-2DEA84480F73}" srcOrd="0" destOrd="0" presId="urn:microsoft.com/office/officeart/2005/8/layout/hierarchy6"/>
    <dgm:cxn modelId="{5C711FFC-DDFB-4029-83BA-09AC04B63070}" type="presOf" srcId="{531D14CB-F8B7-41D2-B776-D54B529EBBD2}" destId="{C9E4680C-FC67-4AE6-BF14-F49601C7B1E2}" srcOrd="0" destOrd="0" presId="urn:microsoft.com/office/officeart/2005/8/layout/hierarchy6"/>
    <dgm:cxn modelId="{128A3AFD-58AC-4AF6-89F2-C13856356CAF}" type="presOf" srcId="{16D34071-802B-49CB-9E82-B65433A26871}" destId="{CB7825A8-EE43-45A4-A64B-B9D06DBEBD66}" srcOrd="0" destOrd="0" presId="urn:microsoft.com/office/officeart/2005/8/layout/hierarchy6"/>
    <dgm:cxn modelId="{8EFE37FE-ACD5-41AB-81BA-FA061E647CE5}" srcId="{6AB6D1A8-33B1-44EF-BFDF-46F97013B4EE}" destId="{F3C21474-A76E-49DA-A837-CD732B82DAD2}" srcOrd="2" destOrd="0" parTransId="{C62547B4-9522-4CE3-ABFE-B62BCCB527F7}" sibTransId="{84B4E8FA-777F-4F37-B996-167A3309059C}"/>
    <dgm:cxn modelId="{FA81D17A-B031-43F9-8B80-05AF2BAB81F8}" type="presParOf" srcId="{EAE5E291-6525-42DE-A781-A894AB1FE8F6}" destId="{95C1858D-82C4-45AF-8831-CBD7333B8414}" srcOrd="0" destOrd="0" presId="urn:microsoft.com/office/officeart/2005/8/layout/hierarchy6"/>
    <dgm:cxn modelId="{20D0898A-8C81-4F1C-8066-687231453D74}" type="presParOf" srcId="{95C1858D-82C4-45AF-8831-CBD7333B8414}" destId="{1920A2E8-5A5A-4223-95D3-D2B8666AAD50}" srcOrd="0" destOrd="0" presId="urn:microsoft.com/office/officeart/2005/8/layout/hierarchy6"/>
    <dgm:cxn modelId="{D8B0270F-8A9D-443D-BA73-C04FB43E7FC1}" type="presParOf" srcId="{1920A2E8-5A5A-4223-95D3-D2B8666AAD50}" destId="{A3CA8747-EE27-4457-8838-B450C47D6D4A}" srcOrd="0" destOrd="0" presId="urn:microsoft.com/office/officeart/2005/8/layout/hierarchy6"/>
    <dgm:cxn modelId="{45DA9CE0-F364-4241-B883-A7375ADB010D}" type="presParOf" srcId="{A3CA8747-EE27-4457-8838-B450C47D6D4A}" destId="{53729896-E00C-4989-9ACD-830A52A6F746}" srcOrd="0" destOrd="0" presId="urn:microsoft.com/office/officeart/2005/8/layout/hierarchy6"/>
    <dgm:cxn modelId="{650E4C65-DA87-4D1B-BC1C-9C1BDD91AB5F}" type="presParOf" srcId="{A3CA8747-EE27-4457-8838-B450C47D6D4A}" destId="{055AE5C6-964C-4166-92D1-67D5020D8023}" srcOrd="1" destOrd="0" presId="urn:microsoft.com/office/officeart/2005/8/layout/hierarchy6"/>
    <dgm:cxn modelId="{1A381EA0-8333-4C33-92E2-944838A553C9}" type="presParOf" srcId="{055AE5C6-964C-4166-92D1-67D5020D8023}" destId="{895E25C9-D1E4-4ADB-822E-A894DA8FE86E}" srcOrd="0" destOrd="0" presId="urn:microsoft.com/office/officeart/2005/8/layout/hierarchy6"/>
    <dgm:cxn modelId="{11EAB67B-309C-4356-B27B-38BEF4EB8F3B}" type="presParOf" srcId="{055AE5C6-964C-4166-92D1-67D5020D8023}" destId="{C70886A2-263A-4B0C-B4C5-D1C340A4B2D3}" srcOrd="1" destOrd="0" presId="urn:microsoft.com/office/officeart/2005/8/layout/hierarchy6"/>
    <dgm:cxn modelId="{5DCF787A-E6CA-4980-974C-5DD879C0679D}" type="presParOf" srcId="{C70886A2-263A-4B0C-B4C5-D1C340A4B2D3}" destId="{D6899C88-5A20-429C-A244-CD267DE5A1CE}" srcOrd="0" destOrd="0" presId="urn:microsoft.com/office/officeart/2005/8/layout/hierarchy6"/>
    <dgm:cxn modelId="{7EF089AF-FF4D-4D9C-858E-83F25ACA8C15}" type="presParOf" srcId="{C70886A2-263A-4B0C-B4C5-D1C340A4B2D3}" destId="{94FF6259-811E-43C5-861D-066207FB509C}" srcOrd="1" destOrd="0" presId="urn:microsoft.com/office/officeart/2005/8/layout/hierarchy6"/>
    <dgm:cxn modelId="{F6544FF0-037B-49B5-9931-76FF92F89B77}" type="presParOf" srcId="{94FF6259-811E-43C5-861D-066207FB509C}" destId="{3B1501BA-6CCF-46A7-A467-17CC6B633AA1}" srcOrd="0" destOrd="0" presId="urn:microsoft.com/office/officeart/2005/8/layout/hierarchy6"/>
    <dgm:cxn modelId="{A6A78D52-DB9D-42E6-9780-984F60E223C1}" type="presParOf" srcId="{94FF6259-811E-43C5-861D-066207FB509C}" destId="{8BF1E785-61B4-4A63-93D8-B5A6461CE6A6}" srcOrd="1" destOrd="0" presId="urn:microsoft.com/office/officeart/2005/8/layout/hierarchy6"/>
    <dgm:cxn modelId="{95A8D8A8-1BC2-43CA-9EF8-C2AAD83EC4D0}" type="presParOf" srcId="{8BF1E785-61B4-4A63-93D8-B5A6461CE6A6}" destId="{6D633A39-018C-4565-9B86-6DF6F6225400}" srcOrd="0" destOrd="0" presId="urn:microsoft.com/office/officeart/2005/8/layout/hierarchy6"/>
    <dgm:cxn modelId="{1560BBEC-06F6-4B1E-A6CB-BCAF6EF1DEBB}" type="presParOf" srcId="{8BF1E785-61B4-4A63-93D8-B5A6461CE6A6}" destId="{8DEBD8E8-C724-49BE-A5C5-0F8B6D582D27}" srcOrd="1" destOrd="0" presId="urn:microsoft.com/office/officeart/2005/8/layout/hierarchy6"/>
    <dgm:cxn modelId="{57320153-A3EB-4504-8539-EE9488A8E0AE}" type="presParOf" srcId="{94FF6259-811E-43C5-861D-066207FB509C}" destId="{EDDEF46D-B1A5-4EE5-A81C-E9604A614035}" srcOrd="2" destOrd="0" presId="urn:microsoft.com/office/officeart/2005/8/layout/hierarchy6"/>
    <dgm:cxn modelId="{ACA7B77D-BF4F-4405-883F-738F05BE0ED3}" type="presParOf" srcId="{94FF6259-811E-43C5-861D-066207FB509C}" destId="{BE677E0D-4B6E-46D3-8492-81EFB5E4970D}" srcOrd="3" destOrd="0" presId="urn:microsoft.com/office/officeart/2005/8/layout/hierarchy6"/>
    <dgm:cxn modelId="{D929A34C-4A79-4476-BE13-6E4FAC181163}" type="presParOf" srcId="{BE677E0D-4B6E-46D3-8492-81EFB5E4970D}" destId="{A9D4C7E3-161F-4184-83D8-E6F3A4BB6D5B}" srcOrd="0" destOrd="0" presId="urn:microsoft.com/office/officeart/2005/8/layout/hierarchy6"/>
    <dgm:cxn modelId="{D23E4358-FAA8-4D4A-8F6F-244F392210F2}" type="presParOf" srcId="{BE677E0D-4B6E-46D3-8492-81EFB5E4970D}" destId="{23AE0395-8E37-48F8-8723-35E811920D72}" srcOrd="1" destOrd="0" presId="urn:microsoft.com/office/officeart/2005/8/layout/hierarchy6"/>
    <dgm:cxn modelId="{DEF4E7E9-A1AD-40B9-8D02-5B8C4B175A37}" type="presParOf" srcId="{94FF6259-811E-43C5-861D-066207FB509C}" destId="{CB7825A8-EE43-45A4-A64B-B9D06DBEBD66}" srcOrd="4" destOrd="0" presId="urn:microsoft.com/office/officeart/2005/8/layout/hierarchy6"/>
    <dgm:cxn modelId="{47E41A88-BADE-46BA-BAD8-E972E387D029}" type="presParOf" srcId="{94FF6259-811E-43C5-861D-066207FB509C}" destId="{288B109C-941A-4FFE-8BF7-035202AE5918}" srcOrd="5" destOrd="0" presId="urn:microsoft.com/office/officeart/2005/8/layout/hierarchy6"/>
    <dgm:cxn modelId="{1DB5C4D7-04B4-4CC7-8587-51E45DD4E277}" type="presParOf" srcId="{288B109C-941A-4FFE-8BF7-035202AE5918}" destId="{3F0823C0-90D3-4FE6-8E58-96BF2574D7B8}" srcOrd="0" destOrd="0" presId="urn:microsoft.com/office/officeart/2005/8/layout/hierarchy6"/>
    <dgm:cxn modelId="{41B4C9CC-F25B-491E-9488-B5448332E82C}" type="presParOf" srcId="{288B109C-941A-4FFE-8BF7-035202AE5918}" destId="{605EA386-D571-4DC1-BCB2-0DA2140C8E32}" srcOrd="1" destOrd="0" presId="urn:microsoft.com/office/officeart/2005/8/layout/hierarchy6"/>
    <dgm:cxn modelId="{02416DD5-D2A4-463D-BE48-9DAD81B786D7}" type="presParOf" srcId="{055AE5C6-964C-4166-92D1-67D5020D8023}" destId="{362112AF-50EC-4E57-8756-C194B8982B40}" srcOrd="2" destOrd="0" presId="urn:microsoft.com/office/officeart/2005/8/layout/hierarchy6"/>
    <dgm:cxn modelId="{577DFFB9-5F38-44B5-80C7-63D07478DF49}" type="presParOf" srcId="{055AE5C6-964C-4166-92D1-67D5020D8023}" destId="{A0049F3D-76E0-405E-8685-06C606D8D665}" srcOrd="3" destOrd="0" presId="urn:microsoft.com/office/officeart/2005/8/layout/hierarchy6"/>
    <dgm:cxn modelId="{9D42D14D-45F9-4CBE-9A62-9C8CB63C25E6}" type="presParOf" srcId="{A0049F3D-76E0-405E-8685-06C606D8D665}" destId="{DB09DF84-046E-4A31-B2BE-23C71E47A04F}" srcOrd="0" destOrd="0" presId="urn:microsoft.com/office/officeart/2005/8/layout/hierarchy6"/>
    <dgm:cxn modelId="{5CD4900F-90E6-4C0D-849B-BCACFCC95BB2}" type="presParOf" srcId="{A0049F3D-76E0-405E-8685-06C606D8D665}" destId="{1A1C9ADB-9617-4655-AE03-ACC0BF8E5718}" srcOrd="1" destOrd="0" presId="urn:microsoft.com/office/officeart/2005/8/layout/hierarchy6"/>
    <dgm:cxn modelId="{4DB83B25-E13F-466E-96CA-066FF2DE0566}" type="presParOf" srcId="{1A1C9ADB-9617-4655-AE03-ACC0BF8E5718}" destId="{00C5DBD4-1EB4-46AB-9598-2DEA84480F73}" srcOrd="0" destOrd="0" presId="urn:microsoft.com/office/officeart/2005/8/layout/hierarchy6"/>
    <dgm:cxn modelId="{4C9E97E7-0DF7-401B-A3AE-CBDBA0769BBB}" type="presParOf" srcId="{1A1C9ADB-9617-4655-AE03-ACC0BF8E5718}" destId="{5D5D5896-EDA8-46A6-9708-492AD98E6FE4}" srcOrd="1" destOrd="0" presId="urn:microsoft.com/office/officeart/2005/8/layout/hierarchy6"/>
    <dgm:cxn modelId="{15C2601A-E8EC-463C-A5F2-9562D6EEED98}" type="presParOf" srcId="{5D5D5896-EDA8-46A6-9708-492AD98E6FE4}" destId="{29FCFAAD-AC6B-4B0F-9F98-CCBA5C47559B}" srcOrd="0" destOrd="0" presId="urn:microsoft.com/office/officeart/2005/8/layout/hierarchy6"/>
    <dgm:cxn modelId="{9054524E-DFC2-4656-B284-0B88508B0512}" type="presParOf" srcId="{5D5D5896-EDA8-46A6-9708-492AD98E6FE4}" destId="{D5638665-0F68-4AE5-BF2A-02943D7F8F1B}" srcOrd="1" destOrd="0" presId="urn:microsoft.com/office/officeart/2005/8/layout/hierarchy6"/>
    <dgm:cxn modelId="{4D1B4E87-CA8B-4C58-A719-68FFB94C747B}" type="presParOf" srcId="{1A1C9ADB-9617-4655-AE03-ACC0BF8E5718}" destId="{75EA8298-7D6B-40B7-807B-C5CDE9E720CE}" srcOrd="2" destOrd="0" presId="urn:microsoft.com/office/officeart/2005/8/layout/hierarchy6"/>
    <dgm:cxn modelId="{2AB49D99-041A-4F45-9DE4-92F29BF68AB8}" type="presParOf" srcId="{1A1C9ADB-9617-4655-AE03-ACC0BF8E5718}" destId="{0EF5D0A9-0583-47E9-8C2C-EF200B22B2C2}" srcOrd="3" destOrd="0" presId="urn:microsoft.com/office/officeart/2005/8/layout/hierarchy6"/>
    <dgm:cxn modelId="{FE009A80-5629-4F8E-8903-A69160A5723A}" type="presParOf" srcId="{0EF5D0A9-0583-47E9-8C2C-EF200B22B2C2}" destId="{F89CD81E-F175-4306-A160-89DEA32F3FF8}" srcOrd="0" destOrd="0" presId="urn:microsoft.com/office/officeart/2005/8/layout/hierarchy6"/>
    <dgm:cxn modelId="{573A13F2-876F-4015-A4B7-02E4A4534D45}" type="presParOf" srcId="{0EF5D0A9-0583-47E9-8C2C-EF200B22B2C2}" destId="{8C67B82E-E0B0-4B5D-9431-A2C75162EF74}" srcOrd="1" destOrd="0" presId="urn:microsoft.com/office/officeart/2005/8/layout/hierarchy6"/>
    <dgm:cxn modelId="{B83B4BEA-996D-4FA7-BE1A-D46C9BF09DEF}" type="presParOf" srcId="{1A1C9ADB-9617-4655-AE03-ACC0BF8E5718}" destId="{278EF6D2-62D1-48AD-B4A4-0FC9A9F1298B}" srcOrd="4" destOrd="0" presId="urn:microsoft.com/office/officeart/2005/8/layout/hierarchy6"/>
    <dgm:cxn modelId="{DF55E105-2E64-4DF7-996F-0236154FA96B}" type="presParOf" srcId="{1A1C9ADB-9617-4655-AE03-ACC0BF8E5718}" destId="{912104E4-94A4-49D1-A618-ED6C57FA9AFD}" srcOrd="5" destOrd="0" presId="urn:microsoft.com/office/officeart/2005/8/layout/hierarchy6"/>
    <dgm:cxn modelId="{DC66028A-F749-4AFA-B2ED-32B7C9FAF2E0}" type="presParOf" srcId="{912104E4-94A4-49D1-A618-ED6C57FA9AFD}" destId="{B059307C-6590-414F-ADB2-87921642DA76}" srcOrd="0" destOrd="0" presId="urn:microsoft.com/office/officeart/2005/8/layout/hierarchy6"/>
    <dgm:cxn modelId="{31613C41-E197-442C-B544-A63BCC07D619}" type="presParOf" srcId="{912104E4-94A4-49D1-A618-ED6C57FA9AFD}" destId="{420792BE-6CE7-4F41-8569-ED7713009AD4}" srcOrd="1" destOrd="0" presId="urn:microsoft.com/office/officeart/2005/8/layout/hierarchy6"/>
    <dgm:cxn modelId="{13C29EF0-1526-43EE-A5AC-924000B010A8}" type="presParOf" srcId="{055AE5C6-964C-4166-92D1-67D5020D8023}" destId="{15445423-516B-4899-A678-1695E1FD3F40}" srcOrd="4" destOrd="0" presId="urn:microsoft.com/office/officeart/2005/8/layout/hierarchy6"/>
    <dgm:cxn modelId="{1BAC0725-C6F6-4AA1-9A97-4DB759EC7478}" type="presParOf" srcId="{055AE5C6-964C-4166-92D1-67D5020D8023}" destId="{C1922EBC-F732-46C0-ADCA-7151DF451930}" srcOrd="5" destOrd="0" presId="urn:microsoft.com/office/officeart/2005/8/layout/hierarchy6"/>
    <dgm:cxn modelId="{4715838D-DB76-43BC-BD33-1936D207BF59}" type="presParOf" srcId="{C1922EBC-F732-46C0-ADCA-7151DF451930}" destId="{54441F3D-0919-43AA-A2FD-CB8D87AF9D28}" srcOrd="0" destOrd="0" presId="urn:microsoft.com/office/officeart/2005/8/layout/hierarchy6"/>
    <dgm:cxn modelId="{4155355D-6096-419C-AC9F-793314463700}" type="presParOf" srcId="{C1922EBC-F732-46C0-ADCA-7151DF451930}" destId="{C5B1605C-025A-47E2-B33E-A0945209394A}" srcOrd="1" destOrd="0" presId="urn:microsoft.com/office/officeart/2005/8/layout/hierarchy6"/>
    <dgm:cxn modelId="{167197EE-AE0C-45CC-AC5D-C9A086CD0B1A}" type="presParOf" srcId="{C5B1605C-025A-47E2-B33E-A0945209394A}" destId="{D80BAC71-4651-4854-A271-D3AA034B88B5}" srcOrd="0" destOrd="0" presId="urn:microsoft.com/office/officeart/2005/8/layout/hierarchy6"/>
    <dgm:cxn modelId="{F67FE732-5AC5-4D97-9D09-1FDA1C0FDA5F}" type="presParOf" srcId="{C5B1605C-025A-47E2-B33E-A0945209394A}" destId="{CC3C6920-7F52-4B4B-8142-DA8E8BCEE0A3}" srcOrd="1" destOrd="0" presId="urn:microsoft.com/office/officeart/2005/8/layout/hierarchy6"/>
    <dgm:cxn modelId="{0D2F18B0-A40D-4FA6-93FF-1DC8A87FBDC1}" type="presParOf" srcId="{CC3C6920-7F52-4B4B-8142-DA8E8BCEE0A3}" destId="{AED6CEBD-F749-4087-87A0-7AB20D4CD31E}" srcOrd="0" destOrd="0" presId="urn:microsoft.com/office/officeart/2005/8/layout/hierarchy6"/>
    <dgm:cxn modelId="{955FA5FA-5739-4294-BADA-39F6B1AD89CC}" type="presParOf" srcId="{CC3C6920-7F52-4B4B-8142-DA8E8BCEE0A3}" destId="{7F6CCFF5-880F-4404-8DCA-29C5D3AE662D}" srcOrd="1" destOrd="0" presId="urn:microsoft.com/office/officeart/2005/8/layout/hierarchy6"/>
    <dgm:cxn modelId="{7A1D1DBE-2637-4934-B2C2-4F8200BE39A3}" type="presParOf" srcId="{C5B1605C-025A-47E2-B33E-A0945209394A}" destId="{FA92BF68-41F2-4B10-8956-ABE0A7D2DAFA}" srcOrd="2" destOrd="0" presId="urn:microsoft.com/office/officeart/2005/8/layout/hierarchy6"/>
    <dgm:cxn modelId="{996DE18B-B3BB-44DC-99D7-765AEB0C2378}" type="presParOf" srcId="{C5B1605C-025A-47E2-B33E-A0945209394A}" destId="{A84F8222-2BAC-4F6A-8A21-D78BF9C0492F}" srcOrd="3" destOrd="0" presId="urn:microsoft.com/office/officeart/2005/8/layout/hierarchy6"/>
    <dgm:cxn modelId="{ACB2754B-BDF5-470F-8A0D-6419A411BE23}" type="presParOf" srcId="{A84F8222-2BAC-4F6A-8A21-D78BF9C0492F}" destId="{A640F366-B2A1-4D06-9C74-026D47974F04}" srcOrd="0" destOrd="0" presId="urn:microsoft.com/office/officeart/2005/8/layout/hierarchy6"/>
    <dgm:cxn modelId="{4B0B4ED9-953D-4903-88EB-6305B9DBE9A1}" type="presParOf" srcId="{A84F8222-2BAC-4F6A-8A21-D78BF9C0492F}" destId="{284C9F4B-0F2C-4679-AE28-B490B3F6A897}" srcOrd="1" destOrd="0" presId="urn:microsoft.com/office/officeart/2005/8/layout/hierarchy6"/>
    <dgm:cxn modelId="{1D98F80A-D1ED-46AA-BA69-7F667FF34A79}" type="presParOf" srcId="{C5B1605C-025A-47E2-B33E-A0945209394A}" destId="{69305AA6-E99E-45B3-870D-443E131271D1}" srcOrd="4" destOrd="0" presId="urn:microsoft.com/office/officeart/2005/8/layout/hierarchy6"/>
    <dgm:cxn modelId="{55EE9218-663E-4134-971D-26E41FD656ED}" type="presParOf" srcId="{C5B1605C-025A-47E2-B33E-A0945209394A}" destId="{2CD0BD7F-55D8-4093-9FE0-DFC364184E1D}" srcOrd="5" destOrd="0" presId="urn:microsoft.com/office/officeart/2005/8/layout/hierarchy6"/>
    <dgm:cxn modelId="{944976AC-C2D3-4B5E-AABD-C140DFD01EDA}" type="presParOf" srcId="{2CD0BD7F-55D8-4093-9FE0-DFC364184E1D}" destId="{C9E4680C-FC67-4AE6-BF14-F49601C7B1E2}" srcOrd="0" destOrd="0" presId="urn:microsoft.com/office/officeart/2005/8/layout/hierarchy6"/>
    <dgm:cxn modelId="{9E888709-8424-4D9A-BDC3-E02914B3FC64}" type="presParOf" srcId="{2CD0BD7F-55D8-4093-9FE0-DFC364184E1D}" destId="{79641DFF-CE9F-4154-8480-E86530B14E44}" srcOrd="1" destOrd="0" presId="urn:microsoft.com/office/officeart/2005/8/layout/hierarchy6"/>
    <dgm:cxn modelId="{988C5BB7-6BC3-42FB-AE0D-F29BCC19CE59}" type="presParOf" srcId="{C5B1605C-025A-47E2-B33E-A0945209394A}" destId="{631F7019-FF3D-4E69-AF1A-95FAFEA900B4}" srcOrd="6" destOrd="0" presId="urn:microsoft.com/office/officeart/2005/8/layout/hierarchy6"/>
    <dgm:cxn modelId="{A25F2B4D-BCB3-4A5A-97DA-0438CF8459E2}" type="presParOf" srcId="{C5B1605C-025A-47E2-B33E-A0945209394A}" destId="{5B9BDC73-3999-446E-B261-A23A5E904FB2}" srcOrd="7" destOrd="0" presId="urn:microsoft.com/office/officeart/2005/8/layout/hierarchy6"/>
    <dgm:cxn modelId="{11AD0411-14C1-4A48-8725-6D008A88D045}" type="presParOf" srcId="{5B9BDC73-3999-446E-B261-A23A5E904FB2}" destId="{DC7F08F0-5847-42FD-AE8A-0E57BC300F4E}" srcOrd="0" destOrd="0" presId="urn:microsoft.com/office/officeart/2005/8/layout/hierarchy6"/>
    <dgm:cxn modelId="{8F49D5B6-4221-4DFD-886D-9213898B95FB}" type="presParOf" srcId="{5B9BDC73-3999-446E-B261-A23A5E904FB2}" destId="{78AFA55E-4C9F-4BCF-A8CD-DF16300AC28E}" srcOrd="1" destOrd="0" presId="urn:microsoft.com/office/officeart/2005/8/layout/hierarchy6"/>
    <dgm:cxn modelId="{0DEC0B99-F895-486B-8E36-9F42205C7788}" type="presParOf" srcId="{EAE5E291-6525-42DE-A781-A894AB1FE8F6}" destId="{06AE5900-A389-450E-947A-967F564ED31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33EA2-AA3E-449F-8BCF-BDC3EE90D9F1}">
      <dsp:nvSpPr>
        <dsp:cNvPr id="0" name=""/>
        <dsp:cNvSpPr/>
      </dsp:nvSpPr>
      <dsp:spPr>
        <a:xfrm>
          <a:off x="5530063" y="1450155"/>
          <a:ext cx="1115252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网站后端功能</a:t>
          </a:r>
        </a:p>
      </dsp:txBody>
      <dsp:txXfrm>
        <a:off x="5545379" y="1465471"/>
        <a:ext cx="1084620" cy="492290"/>
      </dsp:txXfrm>
    </dsp:sp>
    <dsp:sp modelId="{AD4EE568-FA47-4C7A-A8CE-DE9C1A6117F7}">
      <dsp:nvSpPr>
        <dsp:cNvPr id="0" name=""/>
        <dsp:cNvSpPr/>
      </dsp:nvSpPr>
      <dsp:spPr>
        <a:xfrm>
          <a:off x="1926808" y="1973077"/>
          <a:ext cx="4160881" cy="209169"/>
        </a:xfrm>
        <a:custGeom>
          <a:avLst/>
          <a:gdLst/>
          <a:ahLst/>
          <a:cxnLst/>
          <a:rect l="0" t="0" r="0" b="0"/>
          <a:pathLst>
            <a:path>
              <a:moveTo>
                <a:pt x="4160881" y="0"/>
              </a:moveTo>
              <a:lnTo>
                <a:pt x="4160881" y="104584"/>
              </a:lnTo>
              <a:lnTo>
                <a:pt x="0" y="104584"/>
              </a:lnTo>
              <a:lnTo>
                <a:pt x="0" y="2091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EB0A3-F45A-44B8-9323-F9441BFE8E7F}">
      <dsp:nvSpPr>
        <dsp:cNvPr id="0" name=""/>
        <dsp:cNvSpPr/>
      </dsp:nvSpPr>
      <dsp:spPr>
        <a:xfrm>
          <a:off x="1534616" y="2182246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鲜花管理</a:t>
          </a:r>
        </a:p>
      </dsp:txBody>
      <dsp:txXfrm>
        <a:off x="1549932" y="2197562"/>
        <a:ext cx="753751" cy="492290"/>
      </dsp:txXfrm>
    </dsp:sp>
    <dsp:sp modelId="{8AE3DA45-BE2E-4C4A-ADE0-ED5AB5DD5066}">
      <dsp:nvSpPr>
        <dsp:cNvPr id="0" name=""/>
        <dsp:cNvSpPr/>
      </dsp:nvSpPr>
      <dsp:spPr>
        <a:xfrm>
          <a:off x="397259" y="2705169"/>
          <a:ext cx="1529548" cy="209169"/>
        </a:xfrm>
        <a:custGeom>
          <a:avLst/>
          <a:gdLst/>
          <a:ahLst/>
          <a:cxnLst/>
          <a:rect l="0" t="0" r="0" b="0"/>
          <a:pathLst>
            <a:path>
              <a:moveTo>
                <a:pt x="1529548" y="0"/>
              </a:moveTo>
              <a:lnTo>
                <a:pt x="1529548" y="104584"/>
              </a:lnTo>
              <a:lnTo>
                <a:pt x="0" y="104584"/>
              </a:lnTo>
              <a:lnTo>
                <a:pt x="0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4618A-577B-436D-8DC0-01A12D09AE5C}">
      <dsp:nvSpPr>
        <dsp:cNvPr id="0" name=""/>
        <dsp:cNvSpPr/>
      </dsp:nvSpPr>
      <dsp:spPr>
        <a:xfrm>
          <a:off x="5067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鲜花数据列表</a:t>
          </a:r>
        </a:p>
      </dsp:txBody>
      <dsp:txXfrm>
        <a:off x="20383" y="2929654"/>
        <a:ext cx="753751" cy="492290"/>
      </dsp:txXfrm>
    </dsp:sp>
    <dsp:sp modelId="{EA8B48C3-00A5-44A9-B0C0-6FD4A41F693E}">
      <dsp:nvSpPr>
        <dsp:cNvPr id="0" name=""/>
        <dsp:cNvSpPr/>
      </dsp:nvSpPr>
      <dsp:spPr>
        <a:xfrm>
          <a:off x="1416958" y="2705169"/>
          <a:ext cx="509849" cy="209169"/>
        </a:xfrm>
        <a:custGeom>
          <a:avLst/>
          <a:gdLst/>
          <a:ahLst/>
          <a:cxnLst/>
          <a:rect l="0" t="0" r="0" b="0"/>
          <a:pathLst>
            <a:path>
              <a:moveTo>
                <a:pt x="509849" y="0"/>
              </a:moveTo>
              <a:lnTo>
                <a:pt x="509849" y="104584"/>
              </a:lnTo>
              <a:lnTo>
                <a:pt x="0" y="104584"/>
              </a:lnTo>
              <a:lnTo>
                <a:pt x="0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27DDB-D662-42C8-9C42-686029A5A72D}">
      <dsp:nvSpPr>
        <dsp:cNvPr id="0" name=""/>
        <dsp:cNvSpPr/>
      </dsp:nvSpPr>
      <dsp:spPr>
        <a:xfrm>
          <a:off x="1024766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编辑鲜花数据</a:t>
          </a:r>
        </a:p>
      </dsp:txBody>
      <dsp:txXfrm>
        <a:off x="1040082" y="2929654"/>
        <a:ext cx="753751" cy="492290"/>
      </dsp:txXfrm>
    </dsp:sp>
    <dsp:sp modelId="{05F8561D-84D4-4C22-80BC-0A4EE13A82C4}">
      <dsp:nvSpPr>
        <dsp:cNvPr id="0" name=""/>
        <dsp:cNvSpPr/>
      </dsp:nvSpPr>
      <dsp:spPr>
        <a:xfrm>
          <a:off x="1926808" y="2705169"/>
          <a:ext cx="509849" cy="20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84"/>
              </a:lnTo>
              <a:lnTo>
                <a:pt x="509849" y="104584"/>
              </a:lnTo>
              <a:lnTo>
                <a:pt x="509849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CF75D-C596-4017-BEB7-0864B4F31F6C}">
      <dsp:nvSpPr>
        <dsp:cNvPr id="0" name=""/>
        <dsp:cNvSpPr/>
      </dsp:nvSpPr>
      <dsp:spPr>
        <a:xfrm>
          <a:off x="2044465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删除鲜花数据</a:t>
          </a:r>
        </a:p>
      </dsp:txBody>
      <dsp:txXfrm>
        <a:off x="2059781" y="2929654"/>
        <a:ext cx="753751" cy="492290"/>
      </dsp:txXfrm>
    </dsp:sp>
    <dsp:sp modelId="{17F1AF2D-C5F8-4EA9-B9A4-0B90E7D37F73}">
      <dsp:nvSpPr>
        <dsp:cNvPr id="0" name=""/>
        <dsp:cNvSpPr/>
      </dsp:nvSpPr>
      <dsp:spPr>
        <a:xfrm>
          <a:off x="1926808" y="2705169"/>
          <a:ext cx="1529548" cy="20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84"/>
              </a:lnTo>
              <a:lnTo>
                <a:pt x="1529548" y="104584"/>
              </a:lnTo>
              <a:lnTo>
                <a:pt x="1529548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33DAF-865B-4BC9-A98D-9044FD1098E1}">
      <dsp:nvSpPr>
        <dsp:cNvPr id="0" name=""/>
        <dsp:cNvSpPr/>
      </dsp:nvSpPr>
      <dsp:spPr>
        <a:xfrm>
          <a:off x="3064164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新增鲜花数据</a:t>
          </a:r>
        </a:p>
      </dsp:txBody>
      <dsp:txXfrm>
        <a:off x="3079480" y="2929654"/>
        <a:ext cx="753751" cy="492290"/>
      </dsp:txXfrm>
    </dsp:sp>
    <dsp:sp modelId="{79B31CCE-9CC6-4826-9E3E-229AABB785B9}">
      <dsp:nvSpPr>
        <dsp:cNvPr id="0" name=""/>
        <dsp:cNvSpPr/>
      </dsp:nvSpPr>
      <dsp:spPr>
        <a:xfrm>
          <a:off x="5577839" y="1973077"/>
          <a:ext cx="509849" cy="209169"/>
        </a:xfrm>
        <a:custGeom>
          <a:avLst/>
          <a:gdLst/>
          <a:ahLst/>
          <a:cxnLst/>
          <a:rect l="0" t="0" r="0" b="0"/>
          <a:pathLst>
            <a:path>
              <a:moveTo>
                <a:pt x="509849" y="0"/>
              </a:moveTo>
              <a:lnTo>
                <a:pt x="509849" y="104584"/>
              </a:lnTo>
              <a:lnTo>
                <a:pt x="0" y="104584"/>
              </a:lnTo>
              <a:lnTo>
                <a:pt x="0" y="2091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336E8-DC17-4CC6-A288-E374998B122D}">
      <dsp:nvSpPr>
        <dsp:cNvPr id="0" name=""/>
        <dsp:cNvSpPr/>
      </dsp:nvSpPr>
      <dsp:spPr>
        <a:xfrm>
          <a:off x="5185648" y="2182246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等线" panose="020F0502020204030204"/>
              <a:ea typeface="等线" panose="02010600030101010101" pitchFamily="2" charset="-122"/>
              <a:cs typeface="+mn-cs"/>
            </a:rPr>
            <a:t>用户管理</a:t>
          </a:r>
        </a:p>
      </dsp:txBody>
      <dsp:txXfrm>
        <a:off x="5200964" y="2197562"/>
        <a:ext cx="753751" cy="492290"/>
      </dsp:txXfrm>
    </dsp:sp>
    <dsp:sp modelId="{76567BDC-ED3F-4639-A203-558CA3506FD5}">
      <dsp:nvSpPr>
        <dsp:cNvPr id="0" name=""/>
        <dsp:cNvSpPr/>
      </dsp:nvSpPr>
      <dsp:spPr>
        <a:xfrm>
          <a:off x="4558141" y="2705169"/>
          <a:ext cx="1019698" cy="209169"/>
        </a:xfrm>
        <a:custGeom>
          <a:avLst/>
          <a:gdLst/>
          <a:ahLst/>
          <a:cxnLst/>
          <a:rect l="0" t="0" r="0" b="0"/>
          <a:pathLst>
            <a:path>
              <a:moveTo>
                <a:pt x="1019698" y="0"/>
              </a:moveTo>
              <a:lnTo>
                <a:pt x="1019698" y="104584"/>
              </a:lnTo>
              <a:lnTo>
                <a:pt x="0" y="104584"/>
              </a:lnTo>
              <a:lnTo>
                <a:pt x="0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DD34B-A554-4DD3-87F1-8F5D6EBBDCC9}">
      <dsp:nvSpPr>
        <dsp:cNvPr id="0" name=""/>
        <dsp:cNvSpPr/>
      </dsp:nvSpPr>
      <dsp:spPr>
        <a:xfrm>
          <a:off x="4083863" y="2914338"/>
          <a:ext cx="948555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编辑用户数据</a:t>
          </a:r>
        </a:p>
      </dsp:txBody>
      <dsp:txXfrm>
        <a:off x="4099179" y="2929654"/>
        <a:ext cx="917923" cy="492290"/>
      </dsp:txXfrm>
    </dsp:sp>
    <dsp:sp modelId="{5F493BD3-0877-448B-915E-940D45BE7D2F}">
      <dsp:nvSpPr>
        <dsp:cNvPr id="0" name=""/>
        <dsp:cNvSpPr/>
      </dsp:nvSpPr>
      <dsp:spPr>
        <a:xfrm>
          <a:off x="5532119" y="2705169"/>
          <a:ext cx="91440" cy="2091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584"/>
              </a:lnTo>
              <a:lnTo>
                <a:pt x="127805" y="104584"/>
              </a:lnTo>
              <a:lnTo>
                <a:pt x="127805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956C3-6DEA-492B-A7E6-2A8556F02B3E}">
      <dsp:nvSpPr>
        <dsp:cNvPr id="0" name=""/>
        <dsp:cNvSpPr/>
      </dsp:nvSpPr>
      <dsp:spPr>
        <a:xfrm>
          <a:off x="5267733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删除用户数据</a:t>
          </a:r>
        </a:p>
      </dsp:txBody>
      <dsp:txXfrm>
        <a:off x="5283049" y="2929654"/>
        <a:ext cx="753751" cy="492290"/>
      </dsp:txXfrm>
    </dsp:sp>
    <dsp:sp modelId="{A7942D8F-7CE0-4C9D-B86B-1ED53C1F4B0A}">
      <dsp:nvSpPr>
        <dsp:cNvPr id="0" name=""/>
        <dsp:cNvSpPr/>
      </dsp:nvSpPr>
      <dsp:spPr>
        <a:xfrm>
          <a:off x="5577839" y="2705169"/>
          <a:ext cx="1101784" cy="20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84"/>
              </a:lnTo>
              <a:lnTo>
                <a:pt x="1101784" y="104584"/>
              </a:lnTo>
              <a:lnTo>
                <a:pt x="1101784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FFF4-7B85-48F7-BCF5-3E78BD74B00E}">
      <dsp:nvSpPr>
        <dsp:cNvPr id="0" name=""/>
        <dsp:cNvSpPr/>
      </dsp:nvSpPr>
      <dsp:spPr>
        <a:xfrm>
          <a:off x="6287432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用户数据列表</a:t>
          </a:r>
        </a:p>
      </dsp:txBody>
      <dsp:txXfrm>
        <a:off x="6302748" y="2929654"/>
        <a:ext cx="753751" cy="492290"/>
      </dsp:txXfrm>
    </dsp:sp>
    <dsp:sp modelId="{43A2F16A-5D8B-4D42-8FF0-D94507C9BE8D}">
      <dsp:nvSpPr>
        <dsp:cNvPr id="0" name=""/>
        <dsp:cNvSpPr/>
      </dsp:nvSpPr>
      <dsp:spPr>
        <a:xfrm>
          <a:off x="6087689" y="1973077"/>
          <a:ext cx="2121483" cy="20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84"/>
              </a:lnTo>
              <a:lnTo>
                <a:pt x="2121483" y="104584"/>
              </a:lnTo>
              <a:lnTo>
                <a:pt x="2121483" y="2091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94464-2D09-4BDE-AFF6-89916CE016E5}">
      <dsp:nvSpPr>
        <dsp:cNvPr id="0" name=""/>
        <dsp:cNvSpPr/>
      </dsp:nvSpPr>
      <dsp:spPr>
        <a:xfrm>
          <a:off x="7816981" y="2182246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订单管理</a:t>
          </a:r>
        </a:p>
      </dsp:txBody>
      <dsp:txXfrm>
        <a:off x="7832297" y="2197562"/>
        <a:ext cx="753751" cy="492290"/>
      </dsp:txXfrm>
    </dsp:sp>
    <dsp:sp modelId="{4353672C-6DE2-4106-8419-BC2372A4A63B}">
      <dsp:nvSpPr>
        <dsp:cNvPr id="0" name=""/>
        <dsp:cNvSpPr/>
      </dsp:nvSpPr>
      <dsp:spPr>
        <a:xfrm>
          <a:off x="7699323" y="2705169"/>
          <a:ext cx="509849" cy="209169"/>
        </a:xfrm>
        <a:custGeom>
          <a:avLst/>
          <a:gdLst/>
          <a:ahLst/>
          <a:cxnLst/>
          <a:rect l="0" t="0" r="0" b="0"/>
          <a:pathLst>
            <a:path>
              <a:moveTo>
                <a:pt x="509849" y="0"/>
              </a:moveTo>
              <a:lnTo>
                <a:pt x="509849" y="104584"/>
              </a:lnTo>
              <a:lnTo>
                <a:pt x="0" y="104584"/>
              </a:lnTo>
              <a:lnTo>
                <a:pt x="0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A9D0A-D27A-4186-B577-EE99E85D2305}">
      <dsp:nvSpPr>
        <dsp:cNvPr id="0" name=""/>
        <dsp:cNvSpPr/>
      </dsp:nvSpPr>
      <dsp:spPr>
        <a:xfrm>
          <a:off x="7307131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订单数据列表</a:t>
          </a:r>
        </a:p>
      </dsp:txBody>
      <dsp:txXfrm>
        <a:off x="7322447" y="2929654"/>
        <a:ext cx="753751" cy="492290"/>
      </dsp:txXfrm>
    </dsp:sp>
    <dsp:sp modelId="{CB16F760-0157-4048-B29E-4DB0DA3599D2}">
      <dsp:nvSpPr>
        <dsp:cNvPr id="0" name=""/>
        <dsp:cNvSpPr/>
      </dsp:nvSpPr>
      <dsp:spPr>
        <a:xfrm>
          <a:off x="8209172" y="2705169"/>
          <a:ext cx="509849" cy="20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84"/>
              </a:lnTo>
              <a:lnTo>
                <a:pt x="509849" y="104584"/>
              </a:lnTo>
              <a:lnTo>
                <a:pt x="509849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9AFE6-22F1-4042-A6AA-FE8E9560F5B9}">
      <dsp:nvSpPr>
        <dsp:cNvPr id="0" name=""/>
        <dsp:cNvSpPr/>
      </dsp:nvSpPr>
      <dsp:spPr>
        <a:xfrm>
          <a:off x="8326830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订单数据详情</a:t>
          </a:r>
        </a:p>
      </dsp:txBody>
      <dsp:txXfrm>
        <a:off x="8342146" y="2929654"/>
        <a:ext cx="753751" cy="492290"/>
      </dsp:txXfrm>
    </dsp:sp>
    <dsp:sp modelId="{8F28B7CE-2528-4FC2-AC24-E2DC58784274}">
      <dsp:nvSpPr>
        <dsp:cNvPr id="0" name=""/>
        <dsp:cNvSpPr/>
      </dsp:nvSpPr>
      <dsp:spPr>
        <a:xfrm>
          <a:off x="6087689" y="1973077"/>
          <a:ext cx="4160881" cy="20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84"/>
              </a:lnTo>
              <a:lnTo>
                <a:pt x="4160881" y="104584"/>
              </a:lnTo>
              <a:lnTo>
                <a:pt x="4160881" y="2091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CA185-2191-49CD-A514-AEB9E1E4D948}">
      <dsp:nvSpPr>
        <dsp:cNvPr id="0" name=""/>
        <dsp:cNvSpPr/>
      </dsp:nvSpPr>
      <dsp:spPr>
        <a:xfrm>
          <a:off x="9856378" y="2182246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分级管理</a:t>
          </a:r>
        </a:p>
      </dsp:txBody>
      <dsp:txXfrm>
        <a:off x="9871694" y="2197562"/>
        <a:ext cx="753751" cy="492290"/>
      </dsp:txXfrm>
    </dsp:sp>
    <dsp:sp modelId="{6E9AA576-B0F3-45A9-AA7B-758BB336A868}">
      <dsp:nvSpPr>
        <dsp:cNvPr id="0" name=""/>
        <dsp:cNvSpPr/>
      </dsp:nvSpPr>
      <dsp:spPr>
        <a:xfrm>
          <a:off x="9738721" y="2705169"/>
          <a:ext cx="509849" cy="209169"/>
        </a:xfrm>
        <a:custGeom>
          <a:avLst/>
          <a:gdLst/>
          <a:ahLst/>
          <a:cxnLst/>
          <a:rect l="0" t="0" r="0" b="0"/>
          <a:pathLst>
            <a:path>
              <a:moveTo>
                <a:pt x="509849" y="0"/>
              </a:moveTo>
              <a:lnTo>
                <a:pt x="509849" y="104584"/>
              </a:lnTo>
              <a:lnTo>
                <a:pt x="0" y="104584"/>
              </a:lnTo>
              <a:lnTo>
                <a:pt x="0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41F2D-1BC5-425E-B9E3-55FD6FDDABCD}">
      <dsp:nvSpPr>
        <dsp:cNvPr id="0" name=""/>
        <dsp:cNvSpPr/>
      </dsp:nvSpPr>
      <dsp:spPr>
        <a:xfrm>
          <a:off x="9346529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一级鲜花分类</a:t>
          </a:r>
        </a:p>
      </dsp:txBody>
      <dsp:txXfrm>
        <a:off x="9361845" y="2929654"/>
        <a:ext cx="753751" cy="492290"/>
      </dsp:txXfrm>
    </dsp:sp>
    <dsp:sp modelId="{E2838FDD-0099-4E32-830C-0EBF09F2D6EE}">
      <dsp:nvSpPr>
        <dsp:cNvPr id="0" name=""/>
        <dsp:cNvSpPr/>
      </dsp:nvSpPr>
      <dsp:spPr>
        <a:xfrm>
          <a:off x="10248570" y="2705169"/>
          <a:ext cx="509849" cy="20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84"/>
              </a:lnTo>
              <a:lnTo>
                <a:pt x="509849" y="104584"/>
              </a:lnTo>
              <a:lnTo>
                <a:pt x="509849" y="2091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4F8D8-A3D6-4FE4-AEBE-5D9AAA21306A}">
      <dsp:nvSpPr>
        <dsp:cNvPr id="0" name=""/>
        <dsp:cNvSpPr/>
      </dsp:nvSpPr>
      <dsp:spPr>
        <a:xfrm>
          <a:off x="10366228" y="2914338"/>
          <a:ext cx="784383" cy="522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二级鲜花分类</a:t>
          </a:r>
        </a:p>
      </dsp:txBody>
      <dsp:txXfrm>
        <a:off x="10381544" y="2929654"/>
        <a:ext cx="753751" cy="492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29896-E00C-4989-9ACD-830A52A6F746}">
      <dsp:nvSpPr>
        <dsp:cNvPr id="0" name=""/>
        <dsp:cNvSpPr/>
      </dsp:nvSpPr>
      <dsp:spPr>
        <a:xfrm>
          <a:off x="4636282" y="1749587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网站前端功能</a:t>
          </a:r>
        </a:p>
      </dsp:txBody>
      <dsp:txXfrm>
        <a:off x="4652666" y="1765971"/>
        <a:ext cx="806319" cy="526623"/>
      </dsp:txXfrm>
    </dsp:sp>
    <dsp:sp modelId="{895E25C9-D1E4-4ADB-822E-A894DA8FE86E}">
      <dsp:nvSpPr>
        <dsp:cNvPr id="0" name=""/>
        <dsp:cNvSpPr/>
      </dsp:nvSpPr>
      <dsp:spPr>
        <a:xfrm>
          <a:off x="1510682" y="2308979"/>
          <a:ext cx="3545143" cy="223756"/>
        </a:xfrm>
        <a:custGeom>
          <a:avLst/>
          <a:gdLst/>
          <a:ahLst/>
          <a:cxnLst/>
          <a:rect l="0" t="0" r="0" b="0"/>
          <a:pathLst>
            <a:path>
              <a:moveTo>
                <a:pt x="3545143" y="0"/>
              </a:moveTo>
              <a:lnTo>
                <a:pt x="3545143" y="111878"/>
              </a:lnTo>
              <a:lnTo>
                <a:pt x="0" y="111878"/>
              </a:lnTo>
              <a:lnTo>
                <a:pt x="0" y="2237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99C88-5A20-429C-A244-CD267DE5A1CE}">
      <dsp:nvSpPr>
        <dsp:cNvPr id="0" name=""/>
        <dsp:cNvSpPr/>
      </dsp:nvSpPr>
      <dsp:spPr>
        <a:xfrm>
          <a:off x="1091138" y="2532735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商品显示</a:t>
          </a:r>
        </a:p>
      </dsp:txBody>
      <dsp:txXfrm>
        <a:off x="1107522" y="2549119"/>
        <a:ext cx="806319" cy="526623"/>
      </dsp:txXfrm>
    </dsp:sp>
    <dsp:sp modelId="{3B1501BA-6CCF-46A7-A467-17CC6B633AA1}">
      <dsp:nvSpPr>
        <dsp:cNvPr id="0" name=""/>
        <dsp:cNvSpPr/>
      </dsp:nvSpPr>
      <dsp:spPr>
        <a:xfrm>
          <a:off x="419868" y="3092127"/>
          <a:ext cx="1090813" cy="223756"/>
        </a:xfrm>
        <a:custGeom>
          <a:avLst/>
          <a:gdLst/>
          <a:ahLst/>
          <a:cxnLst/>
          <a:rect l="0" t="0" r="0" b="0"/>
          <a:pathLst>
            <a:path>
              <a:moveTo>
                <a:pt x="1090813" y="0"/>
              </a:moveTo>
              <a:lnTo>
                <a:pt x="1090813" y="111878"/>
              </a:lnTo>
              <a:lnTo>
                <a:pt x="0" y="111878"/>
              </a:lnTo>
              <a:lnTo>
                <a:pt x="0" y="2237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33A39-018C-4565-9B86-6DF6F6225400}">
      <dsp:nvSpPr>
        <dsp:cNvPr id="0" name=""/>
        <dsp:cNvSpPr/>
      </dsp:nvSpPr>
      <dsp:spPr>
        <a:xfrm>
          <a:off x="325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商品整体查看</a:t>
          </a:r>
        </a:p>
      </dsp:txBody>
      <dsp:txXfrm>
        <a:off x="16709" y="3332267"/>
        <a:ext cx="806319" cy="526623"/>
      </dsp:txXfrm>
    </dsp:sp>
    <dsp:sp modelId="{EDDEF46D-B1A5-4EE5-A81C-E9604A614035}">
      <dsp:nvSpPr>
        <dsp:cNvPr id="0" name=""/>
        <dsp:cNvSpPr/>
      </dsp:nvSpPr>
      <dsp:spPr>
        <a:xfrm>
          <a:off x="1464962" y="3092127"/>
          <a:ext cx="91440" cy="2237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7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4C7E3-161F-4184-83D8-E6F3A4BB6D5B}">
      <dsp:nvSpPr>
        <dsp:cNvPr id="0" name=""/>
        <dsp:cNvSpPr/>
      </dsp:nvSpPr>
      <dsp:spPr>
        <a:xfrm>
          <a:off x="1091138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商品详情查看</a:t>
          </a:r>
        </a:p>
      </dsp:txBody>
      <dsp:txXfrm>
        <a:off x="1107522" y="3332267"/>
        <a:ext cx="806319" cy="526623"/>
      </dsp:txXfrm>
    </dsp:sp>
    <dsp:sp modelId="{CB7825A8-EE43-45A4-A64B-B9D06DBEBD66}">
      <dsp:nvSpPr>
        <dsp:cNvPr id="0" name=""/>
        <dsp:cNvSpPr/>
      </dsp:nvSpPr>
      <dsp:spPr>
        <a:xfrm>
          <a:off x="1510682" y="3092127"/>
          <a:ext cx="1090813" cy="22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78"/>
              </a:lnTo>
              <a:lnTo>
                <a:pt x="1090813" y="111878"/>
              </a:lnTo>
              <a:lnTo>
                <a:pt x="1090813" y="2237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823C0-90D3-4FE6-8E58-96BF2574D7B8}">
      <dsp:nvSpPr>
        <dsp:cNvPr id="0" name=""/>
        <dsp:cNvSpPr/>
      </dsp:nvSpPr>
      <dsp:spPr>
        <a:xfrm>
          <a:off x="2181952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商品分级</a:t>
          </a:r>
        </a:p>
      </dsp:txBody>
      <dsp:txXfrm>
        <a:off x="2198336" y="3332267"/>
        <a:ext cx="806319" cy="526623"/>
      </dsp:txXfrm>
    </dsp:sp>
    <dsp:sp modelId="{362112AF-50EC-4E57-8756-C194B8982B40}">
      <dsp:nvSpPr>
        <dsp:cNvPr id="0" name=""/>
        <dsp:cNvSpPr/>
      </dsp:nvSpPr>
      <dsp:spPr>
        <a:xfrm>
          <a:off x="5010106" y="2308979"/>
          <a:ext cx="91440" cy="195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809"/>
              </a:lnTo>
              <a:lnTo>
                <a:pt x="72386" y="97809"/>
              </a:lnTo>
              <a:lnTo>
                <a:pt x="72386" y="19561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9DF84-046E-4A31-B2BE-23C71E47A04F}">
      <dsp:nvSpPr>
        <dsp:cNvPr id="0" name=""/>
        <dsp:cNvSpPr/>
      </dsp:nvSpPr>
      <dsp:spPr>
        <a:xfrm>
          <a:off x="4662948" y="2504598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个人中心</a:t>
          </a:r>
        </a:p>
      </dsp:txBody>
      <dsp:txXfrm>
        <a:off x="4679332" y="2520982"/>
        <a:ext cx="806319" cy="526623"/>
      </dsp:txXfrm>
    </dsp:sp>
    <dsp:sp modelId="{00C5DBD4-1EB4-46AB-9598-2DEA84480F73}">
      <dsp:nvSpPr>
        <dsp:cNvPr id="0" name=""/>
        <dsp:cNvSpPr/>
      </dsp:nvSpPr>
      <dsp:spPr>
        <a:xfrm>
          <a:off x="3692309" y="3063989"/>
          <a:ext cx="1390183" cy="251894"/>
        </a:xfrm>
        <a:custGeom>
          <a:avLst/>
          <a:gdLst/>
          <a:ahLst/>
          <a:cxnLst/>
          <a:rect l="0" t="0" r="0" b="0"/>
          <a:pathLst>
            <a:path>
              <a:moveTo>
                <a:pt x="1390183" y="0"/>
              </a:moveTo>
              <a:lnTo>
                <a:pt x="1390183" y="125947"/>
              </a:lnTo>
              <a:lnTo>
                <a:pt x="0" y="125947"/>
              </a:lnTo>
              <a:lnTo>
                <a:pt x="0" y="2518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CFAAD-AC6B-4B0F-9F98-CCBA5C47559B}">
      <dsp:nvSpPr>
        <dsp:cNvPr id="0" name=""/>
        <dsp:cNvSpPr/>
      </dsp:nvSpPr>
      <dsp:spPr>
        <a:xfrm>
          <a:off x="3272765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网站注册</a:t>
          </a:r>
        </a:p>
      </dsp:txBody>
      <dsp:txXfrm>
        <a:off x="3289149" y="3332267"/>
        <a:ext cx="806319" cy="526623"/>
      </dsp:txXfrm>
    </dsp:sp>
    <dsp:sp modelId="{75EA8298-7D6B-40B7-807B-C5CDE9E720CE}">
      <dsp:nvSpPr>
        <dsp:cNvPr id="0" name=""/>
        <dsp:cNvSpPr/>
      </dsp:nvSpPr>
      <dsp:spPr>
        <a:xfrm>
          <a:off x="4783122" y="3063989"/>
          <a:ext cx="299369" cy="251894"/>
        </a:xfrm>
        <a:custGeom>
          <a:avLst/>
          <a:gdLst/>
          <a:ahLst/>
          <a:cxnLst/>
          <a:rect l="0" t="0" r="0" b="0"/>
          <a:pathLst>
            <a:path>
              <a:moveTo>
                <a:pt x="299369" y="0"/>
              </a:moveTo>
              <a:lnTo>
                <a:pt x="299369" y="125947"/>
              </a:lnTo>
              <a:lnTo>
                <a:pt x="0" y="125947"/>
              </a:lnTo>
              <a:lnTo>
                <a:pt x="0" y="2518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CD81E-F175-4306-A160-89DEA32F3FF8}">
      <dsp:nvSpPr>
        <dsp:cNvPr id="0" name=""/>
        <dsp:cNvSpPr/>
      </dsp:nvSpPr>
      <dsp:spPr>
        <a:xfrm>
          <a:off x="4363579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网站登录</a:t>
          </a:r>
        </a:p>
      </dsp:txBody>
      <dsp:txXfrm>
        <a:off x="4379963" y="3332267"/>
        <a:ext cx="806319" cy="526623"/>
      </dsp:txXfrm>
    </dsp:sp>
    <dsp:sp modelId="{278EF6D2-62D1-48AD-B4A4-0FC9A9F1298B}">
      <dsp:nvSpPr>
        <dsp:cNvPr id="0" name=""/>
        <dsp:cNvSpPr/>
      </dsp:nvSpPr>
      <dsp:spPr>
        <a:xfrm>
          <a:off x="5082492" y="3063989"/>
          <a:ext cx="791443" cy="251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47"/>
              </a:lnTo>
              <a:lnTo>
                <a:pt x="791443" y="125947"/>
              </a:lnTo>
              <a:lnTo>
                <a:pt x="791443" y="2518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9307C-6590-414F-ADB2-87921642DA76}">
      <dsp:nvSpPr>
        <dsp:cNvPr id="0" name=""/>
        <dsp:cNvSpPr/>
      </dsp:nvSpPr>
      <dsp:spPr>
        <a:xfrm>
          <a:off x="5454392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个人注销</a:t>
          </a:r>
        </a:p>
      </dsp:txBody>
      <dsp:txXfrm>
        <a:off x="5470776" y="3332267"/>
        <a:ext cx="806319" cy="526623"/>
      </dsp:txXfrm>
    </dsp:sp>
    <dsp:sp modelId="{15445423-516B-4899-A678-1695E1FD3F40}">
      <dsp:nvSpPr>
        <dsp:cNvPr id="0" name=""/>
        <dsp:cNvSpPr/>
      </dsp:nvSpPr>
      <dsp:spPr>
        <a:xfrm>
          <a:off x="5055826" y="2308979"/>
          <a:ext cx="3545143" cy="22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78"/>
              </a:lnTo>
              <a:lnTo>
                <a:pt x="3545143" y="111878"/>
              </a:lnTo>
              <a:lnTo>
                <a:pt x="3545143" y="2237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41F3D-0919-43AA-A2FD-CB8D87AF9D28}">
      <dsp:nvSpPr>
        <dsp:cNvPr id="0" name=""/>
        <dsp:cNvSpPr/>
      </dsp:nvSpPr>
      <dsp:spPr>
        <a:xfrm>
          <a:off x="8181426" y="2532735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商品购买</a:t>
          </a:r>
        </a:p>
      </dsp:txBody>
      <dsp:txXfrm>
        <a:off x="8197810" y="2549119"/>
        <a:ext cx="806319" cy="526623"/>
      </dsp:txXfrm>
    </dsp:sp>
    <dsp:sp modelId="{D80BAC71-4651-4854-A271-D3AA034B88B5}">
      <dsp:nvSpPr>
        <dsp:cNvPr id="0" name=""/>
        <dsp:cNvSpPr/>
      </dsp:nvSpPr>
      <dsp:spPr>
        <a:xfrm>
          <a:off x="6964749" y="3092127"/>
          <a:ext cx="1636220" cy="223756"/>
        </a:xfrm>
        <a:custGeom>
          <a:avLst/>
          <a:gdLst/>
          <a:ahLst/>
          <a:cxnLst/>
          <a:rect l="0" t="0" r="0" b="0"/>
          <a:pathLst>
            <a:path>
              <a:moveTo>
                <a:pt x="1636220" y="0"/>
              </a:moveTo>
              <a:lnTo>
                <a:pt x="1636220" y="111878"/>
              </a:lnTo>
              <a:lnTo>
                <a:pt x="0" y="111878"/>
              </a:lnTo>
              <a:lnTo>
                <a:pt x="0" y="2237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6CEBD-F749-4087-87A0-7AB20D4CD31E}">
      <dsp:nvSpPr>
        <dsp:cNvPr id="0" name=""/>
        <dsp:cNvSpPr/>
      </dsp:nvSpPr>
      <dsp:spPr>
        <a:xfrm>
          <a:off x="6545206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商品详情页</a:t>
          </a:r>
        </a:p>
      </dsp:txBody>
      <dsp:txXfrm>
        <a:off x="6561590" y="3332267"/>
        <a:ext cx="806319" cy="526623"/>
      </dsp:txXfrm>
    </dsp:sp>
    <dsp:sp modelId="{FA92BF68-41F2-4B10-8956-ABE0A7D2DAFA}">
      <dsp:nvSpPr>
        <dsp:cNvPr id="0" name=""/>
        <dsp:cNvSpPr/>
      </dsp:nvSpPr>
      <dsp:spPr>
        <a:xfrm>
          <a:off x="8055563" y="3092127"/>
          <a:ext cx="545406" cy="223756"/>
        </a:xfrm>
        <a:custGeom>
          <a:avLst/>
          <a:gdLst/>
          <a:ahLst/>
          <a:cxnLst/>
          <a:rect l="0" t="0" r="0" b="0"/>
          <a:pathLst>
            <a:path>
              <a:moveTo>
                <a:pt x="545406" y="0"/>
              </a:moveTo>
              <a:lnTo>
                <a:pt x="545406" y="111878"/>
              </a:lnTo>
              <a:lnTo>
                <a:pt x="0" y="111878"/>
              </a:lnTo>
              <a:lnTo>
                <a:pt x="0" y="2237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0F366-B2A1-4D06-9C74-026D47974F04}">
      <dsp:nvSpPr>
        <dsp:cNvPr id="0" name=""/>
        <dsp:cNvSpPr/>
      </dsp:nvSpPr>
      <dsp:spPr>
        <a:xfrm>
          <a:off x="7636019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商品增加到购物车</a:t>
          </a:r>
        </a:p>
      </dsp:txBody>
      <dsp:txXfrm>
        <a:off x="7652403" y="3332267"/>
        <a:ext cx="806319" cy="526623"/>
      </dsp:txXfrm>
    </dsp:sp>
    <dsp:sp modelId="{69305AA6-E99E-45B3-870D-443E131271D1}">
      <dsp:nvSpPr>
        <dsp:cNvPr id="0" name=""/>
        <dsp:cNvSpPr/>
      </dsp:nvSpPr>
      <dsp:spPr>
        <a:xfrm>
          <a:off x="8600969" y="3092127"/>
          <a:ext cx="545406" cy="22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78"/>
              </a:lnTo>
              <a:lnTo>
                <a:pt x="545406" y="111878"/>
              </a:lnTo>
              <a:lnTo>
                <a:pt x="545406" y="2237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4680C-FC67-4AE6-BF14-F49601C7B1E2}">
      <dsp:nvSpPr>
        <dsp:cNvPr id="0" name=""/>
        <dsp:cNvSpPr/>
      </dsp:nvSpPr>
      <dsp:spPr>
        <a:xfrm>
          <a:off x="8726833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订单数据</a:t>
          </a:r>
        </a:p>
      </dsp:txBody>
      <dsp:txXfrm>
        <a:off x="8743217" y="3332267"/>
        <a:ext cx="806319" cy="526623"/>
      </dsp:txXfrm>
    </dsp:sp>
    <dsp:sp modelId="{631F7019-FF3D-4E69-AF1A-95FAFEA900B4}">
      <dsp:nvSpPr>
        <dsp:cNvPr id="0" name=""/>
        <dsp:cNvSpPr/>
      </dsp:nvSpPr>
      <dsp:spPr>
        <a:xfrm>
          <a:off x="8600969" y="3092127"/>
          <a:ext cx="1636220" cy="22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78"/>
              </a:lnTo>
              <a:lnTo>
                <a:pt x="1636220" y="111878"/>
              </a:lnTo>
              <a:lnTo>
                <a:pt x="1636220" y="2237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F08F0-5847-42FD-AE8A-0E57BC300F4E}">
      <dsp:nvSpPr>
        <dsp:cNvPr id="0" name=""/>
        <dsp:cNvSpPr/>
      </dsp:nvSpPr>
      <dsp:spPr>
        <a:xfrm>
          <a:off x="9817646" y="3315883"/>
          <a:ext cx="839087" cy="55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用户付钱</a:t>
          </a:r>
        </a:p>
      </dsp:txBody>
      <dsp:txXfrm>
        <a:off x="9834030" y="3332267"/>
        <a:ext cx="806319" cy="52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C94E-2848-4836-838D-2AA39B02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DFF487-3779-4163-B3D2-CD51042A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C9585-4614-4059-8FF2-98647D3C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D10FD-059E-4524-BD26-F4ACABC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CA506-8A70-4035-843F-1FE7789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7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1728-636B-4162-B5E1-6B08353B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13402-FA58-4A6C-9BB7-9E2562836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18DE8-D666-46D2-9826-6538F3A2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513A8-FEC5-4A67-B86B-7957300B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52B45-509C-43C7-A118-3F8995A9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BE47DE-E0D4-44CD-ACF5-1244B66CE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09283-FAB7-45D8-ACF6-1D6169F8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54801-30F4-4FD6-9A2A-3A2432A3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A6DD5-C517-43F9-8327-3C94C459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1E3F3-402C-4266-98B9-3737A552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5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2F56B-70BF-4BF3-A47B-5B99427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580CC-1955-4B94-9960-F01E1914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2BA58-A2B7-4E2B-B422-6710413B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DD807-51BA-4020-BB43-7640BAC7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84882-0647-4FC7-8100-F124521C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5F70-63E4-46E3-BC4C-BE110615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78114-A423-43ED-B638-BD9A8BAA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65DC1-C299-4345-9FBA-48A79DC9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7E3EB-3AA7-4402-A21C-223FFCB2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61DB3-5205-4617-A42A-53090561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4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F70DF-EB9E-45D8-8247-8F3DD640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E868-6B8F-4884-9B27-714E32B4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0DCF7-EF0C-4C47-9A0A-B2232250E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B6D7B-6A13-459E-8F90-94F3A7AC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7ABEF-B723-456E-BFC1-7ACB3D42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56A3B-74D4-4C2F-B67D-E6492E3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634A0-E499-4F4A-BE49-72EE3D44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23B03-3BE4-4A8A-8C44-C7742DFA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3BD6D-4477-415A-89EF-DFC58577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6888D9-C8DE-4483-8F9A-39D904541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2A7617-32E2-4816-A407-44E3C11AC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B88A52-F884-44A3-9FE5-D97CD83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47098D-1965-4CB7-A193-130153C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7B1B55-6411-43DF-BCBE-4086E235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E452-C4E7-4767-BB55-461658BD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AA989-505E-4C25-943B-555C3932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3B1B59-1C9D-44C7-B17A-38C35898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F1F470-E0C3-407B-8769-FC94CD4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0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E39A05-A930-49FD-B429-6F6B5E3C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1DA1A-7811-4E43-A303-6A853E7B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82A3B-C4D5-44AF-BD01-9BFF7BAB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8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972B-55BF-4CE9-80B7-8947D94A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1A0F-E83D-4C18-8526-C0F23F93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844624-FDEF-404B-9997-77902882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721D5-6DA2-47DA-9D47-E0154C7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57A03-9A71-4DF7-BB9A-E8F3C8CD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AF17F-8D51-488F-8F25-7D02746B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383F5-16A6-40B5-A675-5DC0B3A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06E73-117F-47F8-B701-CB6665410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CD035A-ED70-4048-80AA-1C77E61C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317F6-92C5-4C85-A5A8-452BCF8D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DBA3D-F7B5-43B1-A9F2-D05EAF84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3333D-2E56-44CB-96C8-2C41816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8C7BEB-3EAA-4C83-9C93-2DAA137C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466D2-E947-4860-A641-0C73B7E3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FF935-4ABE-4304-A7AE-8C5104DA6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63B8-87E0-4A0E-B8C7-4A65492AEDF8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156E7-FBE6-4769-AA91-C34936D1E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F6CB-5F05-4E7F-BE0E-17238D9BC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8D2A-7F59-46F7-8AD6-091CC54D7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9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48CB952-E2D7-44FC-A8E3-7973F8F07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355964"/>
              </p:ext>
            </p:extLst>
          </p:nvPr>
        </p:nvGraphicFramePr>
        <p:xfrm>
          <a:off x="518160" y="985292"/>
          <a:ext cx="11155680" cy="488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8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4AB2EF-A38C-4610-A199-D3546F87725F}"/>
              </a:ext>
            </a:extLst>
          </p:cNvPr>
          <p:cNvSpPr/>
          <p:nvPr/>
        </p:nvSpPr>
        <p:spPr>
          <a:xfrm>
            <a:off x="5022166" y="2823214"/>
            <a:ext cx="1744394" cy="66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</a:t>
            </a:r>
          </a:p>
        </p:txBody>
      </p:sp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C0B5B5CB-1381-4DDD-8562-620C97A9F497}"/>
              </a:ext>
            </a:extLst>
          </p:cNvPr>
          <p:cNvSpPr/>
          <p:nvPr/>
        </p:nvSpPr>
        <p:spPr>
          <a:xfrm>
            <a:off x="2675206" y="187100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鲜花名字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E1DFB0FD-5C23-4977-9EF7-AAFE8E89D508}"/>
              </a:ext>
            </a:extLst>
          </p:cNvPr>
          <p:cNvSpPr/>
          <p:nvPr/>
        </p:nvSpPr>
        <p:spPr>
          <a:xfrm>
            <a:off x="2675206" y="2859258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鲜花描述</a:t>
            </a: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456D2560-1187-4EFC-AACC-5B864D6FAE86}"/>
              </a:ext>
            </a:extLst>
          </p:cNvPr>
          <p:cNvSpPr/>
          <p:nvPr/>
        </p:nvSpPr>
        <p:spPr>
          <a:xfrm>
            <a:off x="2675206" y="3847514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鲜花分级</a:t>
            </a: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E6BD4012-C4C2-4858-BB5A-657EAEE0286E}"/>
              </a:ext>
            </a:extLst>
          </p:cNvPr>
          <p:cNvSpPr/>
          <p:nvPr/>
        </p:nvSpPr>
        <p:spPr>
          <a:xfrm>
            <a:off x="7387883" y="1754066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鲜花价钱</a:t>
            </a:r>
          </a:p>
        </p:txBody>
      </p:sp>
      <p:sp>
        <p:nvSpPr>
          <p:cNvPr id="9" name="流程图: 终止 8">
            <a:extLst>
              <a:ext uri="{FF2B5EF4-FFF2-40B4-BE49-F238E27FC236}">
                <a16:creationId xmlns:a16="http://schemas.microsoft.com/office/drawing/2014/main" id="{C976F5CC-5180-4611-B3B6-90555AED39B4}"/>
              </a:ext>
            </a:extLst>
          </p:cNvPr>
          <p:cNvSpPr/>
          <p:nvPr/>
        </p:nvSpPr>
        <p:spPr>
          <a:xfrm>
            <a:off x="7387883" y="3775417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鲜花图像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A09C07-A4B6-44BF-85BB-62E187A5850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967088" y="2192801"/>
            <a:ext cx="1055078" cy="961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077C20-6193-406F-82F3-6842CA2525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66560" y="3082583"/>
            <a:ext cx="621323" cy="1014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E7BCD9-28A5-4BA8-A5D4-F29A8D8C633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967088" y="3153804"/>
            <a:ext cx="1055078" cy="27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A74EC7-69AA-46B9-900B-DD42B74C4AEF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3967088" y="3153804"/>
            <a:ext cx="1055078" cy="1015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F04D521-CD42-4AED-9B42-7330D8D088B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766560" y="2075865"/>
            <a:ext cx="621323" cy="952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0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160D98-50B4-410D-AFEC-2A5F7718C4E7}"/>
              </a:ext>
            </a:extLst>
          </p:cNvPr>
          <p:cNvSpPr/>
          <p:nvPr/>
        </p:nvSpPr>
        <p:spPr>
          <a:xfrm>
            <a:off x="5022166" y="2767820"/>
            <a:ext cx="1744394" cy="66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货物商品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FFD287C-3A6E-4B95-AA5E-E3DDED5704F9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 flipV="1">
            <a:off x="3896750" y="1592727"/>
            <a:ext cx="1125416" cy="1505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F5302A4-5AD9-4D12-A5E5-962F7B479D18}"/>
              </a:ext>
            </a:extLst>
          </p:cNvPr>
          <p:cNvCxnSpPr>
            <a:cxnSpLocks/>
          </p:cNvCxnSpPr>
          <p:nvPr/>
        </p:nvCxnSpPr>
        <p:spPr>
          <a:xfrm flipV="1">
            <a:off x="3896750" y="3081707"/>
            <a:ext cx="1026942" cy="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14A4572-C588-4E37-AB07-A38EA70EF970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3931334" y="3098410"/>
            <a:ext cx="1090832" cy="1272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E4988E-22FE-4D74-870B-F32FFD7B1A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66560" y="1412046"/>
            <a:ext cx="1223890" cy="168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E985207-1D04-4BD2-AB88-76101242AF3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 flipV="1">
            <a:off x="6766560" y="3098410"/>
            <a:ext cx="1090832" cy="1272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D7CF50-ED1E-42DB-8B72-9BD6AC4525B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66560" y="3073794"/>
            <a:ext cx="1188721" cy="2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412125EA-199D-49A9-B7CE-CA2A98EB1797}"/>
              </a:ext>
            </a:extLst>
          </p:cNvPr>
          <p:cNvSpPr/>
          <p:nvPr/>
        </p:nvSpPr>
        <p:spPr>
          <a:xfrm>
            <a:off x="2604868" y="278540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商品标识</a:t>
            </a: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CC03F480-A441-4E3A-A9AD-38626407EB84}"/>
              </a:ext>
            </a:extLst>
          </p:cNvPr>
          <p:cNvSpPr/>
          <p:nvPr/>
        </p:nvSpPr>
        <p:spPr>
          <a:xfrm>
            <a:off x="2604868" y="1270928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商品描述</a:t>
            </a: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F6D407F4-F829-42EF-8C10-B58C7E6EA88D}"/>
              </a:ext>
            </a:extLst>
          </p:cNvPr>
          <p:cNvSpPr/>
          <p:nvPr/>
        </p:nvSpPr>
        <p:spPr>
          <a:xfrm>
            <a:off x="2639452" y="4048857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鲜花标识</a:t>
            </a: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CB871EB6-94DC-4D53-BEB1-DCCEAF8CF101}"/>
              </a:ext>
            </a:extLst>
          </p:cNvPr>
          <p:cNvSpPr/>
          <p:nvPr/>
        </p:nvSpPr>
        <p:spPr>
          <a:xfrm>
            <a:off x="7990450" y="112893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市场价钱</a:t>
            </a:r>
          </a:p>
        </p:txBody>
      </p:sp>
      <p:sp>
        <p:nvSpPr>
          <p:cNvPr id="15" name="流程图: 终止 14">
            <a:extLst>
              <a:ext uri="{FF2B5EF4-FFF2-40B4-BE49-F238E27FC236}">
                <a16:creationId xmlns:a16="http://schemas.microsoft.com/office/drawing/2014/main" id="{3CA59A5B-CC7B-44A0-BABF-77E89EBD1C5B}"/>
              </a:ext>
            </a:extLst>
          </p:cNvPr>
          <p:cNvSpPr/>
          <p:nvPr/>
        </p:nvSpPr>
        <p:spPr>
          <a:xfrm>
            <a:off x="7991624" y="278540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网站价钱</a:t>
            </a:r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2FE38E69-9CE1-48D1-B3A3-05743F35D2D7}"/>
              </a:ext>
            </a:extLst>
          </p:cNvPr>
          <p:cNvSpPr/>
          <p:nvPr/>
        </p:nvSpPr>
        <p:spPr>
          <a:xfrm>
            <a:off x="7857392" y="4048857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放到购物车</a:t>
            </a:r>
          </a:p>
        </p:txBody>
      </p:sp>
    </p:spTree>
    <p:extLst>
      <p:ext uri="{BB962C8B-B14F-4D97-AF65-F5344CB8AC3E}">
        <p14:creationId xmlns:p14="http://schemas.microsoft.com/office/powerpoint/2010/main" val="103557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3403F8-4BB1-4AF2-9E8E-6EE4B6C7BEDA}"/>
              </a:ext>
            </a:extLst>
          </p:cNvPr>
          <p:cNvSpPr/>
          <p:nvPr/>
        </p:nvSpPr>
        <p:spPr>
          <a:xfrm>
            <a:off x="1603717" y="3225019"/>
            <a:ext cx="1744394" cy="66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个人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78338A5B-89C0-4704-8BF5-ABC622ABD0E1}"/>
              </a:ext>
            </a:extLst>
          </p:cNvPr>
          <p:cNvSpPr/>
          <p:nvPr/>
        </p:nvSpPr>
        <p:spPr>
          <a:xfrm>
            <a:off x="4128837" y="3107201"/>
            <a:ext cx="1758462" cy="896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用户下单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7ED76-7373-4936-9860-13C690C91D6A}"/>
              </a:ext>
            </a:extLst>
          </p:cNvPr>
          <p:cNvSpPr/>
          <p:nvPr/>
        </p:nvSpPr>
        <p:spPr>
          <a:xfrm>
            <a:off x="6473516" y="3225018"/>
            <a:ext cx="1744394" cy="66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2F64BCF9-C4FD-4655-B34A-0EBD5FB01999}"/>
              </a:ext>
            </a:extLst>
          </p:cNvPr>
          <p:cNvSpPr/>
          <p:nvPr/>
        </p:nvSpPr>
        <p:spPr>
          <a:xfrm>
            <a:off x="1309468" y="4949190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添加到购物车</a:t>
            </a: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31CC07DE-EBD0-4ADE-8316-DE51499249FE}"/>
              </a:ext>
            </a:extLst>
          </p:cNvPr>
          <p:cNvSpPr/>
          <p:nvPr/>
        </p:nvSpPr>
        <p:spPr>
          <a:xfrm>
            <a:off x="2888584" y="4949190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网站价格</a:t>
            </a:r>
          </a:p>
        </p:txBody>
      </p:sp>
      <p:sp>
        <p:nvSpPr>
          <p:cNvPr id="9" name="流程图: 终止 8">
            <a:extLst>
              <a:ext uri="{FF2B5EF4-FFF2-40B4-BE49-F238E27FC236}">
                <a16:creationId xmlns:a16="http://schemas.microsoft.com/office/drawing/2014/main" id="{E6EB52E6-AD52-4825-9E0B-E59B4C5B58BB}"/>
              </a:ext>
            </a:extLst>
          </p:cNvPr>
          <p:cNvSpPr/>
          <p:nvPr/>
        </p:nvSpPr>
        <p:spPr>
          <a:xfrm>
            <a:off x="4804118" y="4949190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收货地址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DEA5D1CA-F4E4-4816-9954-3DDA940AAF77}"/>
              </a:ext>
            </a:extLst>
          </p:cNvPr>
          <p:cNvSpPr/>
          <p:nvPr/>
        </p:nvSpPr>
        <p:spPr>
          <a:xfrm>
            <a:off x="6492306" y="4949190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电话</a:t>
            </a: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B0D8A894-F1DB-4055-B815-0A1FC4654C5E}"/>
              </a:ext>
            </a:extLst>
          </p:cNvPr>
          <p:cNvSpPr/>
          <p:nvPr/>
        </p:nvSpPr>
        <p:spPr>
          <a:xfrm>
            <a:off x="1309468" y="1827039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商品订单</a:t>
            </a: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F387AB67-51A1-46D0-B87C-5B5FEFB16D8C}"/>
              </a:ext>
            </a:extLst>
          </p:cNvPr>
          <p:cNvSpPr/>
          <p:nvPr/>
        </p:nvSpPr>
        <p:spPr>
          <a:xfrm>
            <a:off x="3360994" y="1757139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用户名</a:t>
            </a:r>
          </a:p>
        </p:txBody>
      </p:sp>
      <p:sp>
        <p:nvSpPr>
          <p:cNvPr id="15" name="流程图: 终止 14">
            <a:extLst>
              <a:ext uri="{FF2B5EF4-FFF2-40B4-BE49-F238E27FC236}">
                <a16:creationId xmlns:a16="http://schemas.microsoft.com/office/drawing/2014/main" id="{058DA1C8-028D-4886-94FC-9F0EE2BDCEB1}"/>
              </a:ext>
            </a:extLst>
          </p:cNvPr>
          <p:cNvSpPr/>
          <p:nvPr/>
        </p:nvSpPr>
        <p:spPr>
          <a:xfrm>
            <a:off x="5178084" y="1827039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商品标识</a:t>
            </a:r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30CC7738-7615-4915-8DA2-64393BC0A0DC}"/>
              </a:ext>
            </a:extLst>
          </p:cNvPr>
          <p:cNvSpPr/>
          <p:nvPr/>
        </p:nvSpPr>
        <p:spPr>
          <a:xfrm>
            <a:off x="7051464" y="1790991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商品价钱</a:t>
            </a:r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6840F1E2-F8E1-4056-93BD-185DB9D680B2}"/>
              </a:ext>
            </a:extLst>
          </p:cNvPr>
          <p:cNvSpPr/>
          <p:nvPr/>
        </p:nvSpPr>
        <p:spPr>
          <a:xfrm>
            <a:off x="8217910" y="494655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付钱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F720B2-0CE4-45FF-A3C9-4178CF304F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111" y="3555609"/>
            <a:ext cx="780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D556960-10F2-4305-A9FE-5A3516D54F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87299" y="3555608"/>
            <a:ext cx="586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28AD5A6-AF86-468B-A629-D58186D6594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86190" y="2400737"/>
            <a:ext cx="1121878" cy="70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09B80B-E6AB-470B-9AF6-AAE658300606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955409" y="2470637"/>
            <a:ext cx="3052659" cy="636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50718CE-33CA-4C78-9037-1676FDB9587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008068" y="2456128"/>
            <a:ext cx="735696" cy="651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DFD32E7-A1A3-4547-994B-2EB6097E2E9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008068" y="2428432"/>
            <a:ext cx="2741532" cy="678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32B3673-574C-476A-9A82-AC775AE108E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955409" y="4004016"/>
            <a:ext cx="3052659" cy="94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385A49F-A3E7-4FD8-9234-16F82A03A1C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534525" y="4004016"/>
            <a:ext cx="1473543" cy="94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D4A7815-729A-4F20-B277-9456296F3A0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008068" y="4004016"/>
            <a:ext cx="441991" cy="94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6251727-61FD-4A56-A91A-10AE0C218C7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008068" y="4004016"/>
            <a:ext cx="2173428" cy="9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C6C0126-1D2A-4742-AAFE-38CC9660F08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008068" y="4004016"/>
            <a:ext cx="3855783" cy="9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7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754976-76E4-40C4-B855-24710C2CDF5D}"/>
              </a:ext>
            </a:extLst>
          </p:cNvPr>
          <p:cNvSpPr/>
          <p:nvPr/>
        </p:nvSpPr>
        <p:spPr>
          <a:xfrm>
            <a:off x="4811151" y="2767820"/>
            <a:ext cx="1744394" cy="66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鲜花级别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B56E934C-E549-4425-9EF0-30EDE9144704}"/>
              </a:ext>
            </a:extLst>
          </p:cNvPr>
          <p:cNvSpPr/>
          <p:nvPr/>
        </p:nvSpPr>
        <p:spPr>
          <a:xfrm>
            <a:off x="6318740" y="4368019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级别名称</a:t>
            </a: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A676A789-E5DB-4D93-AC46-68AFEC0443E1}"/>
              </a:ext>
            </a:extLst>
          </p:cNvPr>
          <p:cNvSpPr/>
          <p:nvPr/>
        </p:nvSpPr>
        <p:spPr>
          <a:xfrm>
            <a:off x="3955368" y="4368019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级别标识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471214-3715-4138-885F-BF78C0607F8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601309" y="3429000"/>
            <a:ext cx="1082039" cy="939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0D065CA-2D2B-4CEB-88A1-5D9DECB159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83348" y="3429000"/>
            <a:ext cx="1281333" cy="939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ED164F-68A2-48C5-A439-68F377941ACF}"/>
              </a:ext>
            </a:extLst>
          </p:cNvPr>
          <p:cNvSpPr/>
          <p:nvPr/>
        </p:nvSpPr>
        <p:spPr>
          <a:xfrm>
            <a:off x="4811151" y="2767820"/>
            <a:ext cx="1744394" cy="66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后台人员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ABE57FF3-483B-4B69-B54F-54412C5C5A82}"/>
              </a:ext>
            </a:extLst>
          </p:cNvPr>
          <p:cNvSpPr/>
          <p:nvPr/>
        </p:nvSpPr>
        <p:spPr>
          <a:xfrm>
            <a:off x="3198644" y="4152605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后台人员名字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272965-37BA-40EB-937F-FC05F572C0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844585" y="3429000"/>
            <a:ext cx="1838763" cy="72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2627BC25-BC33-40F1-B27F-B3DCF4103C91}"/>
              </a:ext>
            </a:extLst>
          </p:cNvPr>
          <p:cNvSpPr/>
          <p:nvPr/>
        </p:nvSpPr>
        <p:spPr>
          <a:xfrm>
            <a:off x="6975230" y="4181623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密码</a:t>
            </a: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EF1A5815-7583-41E5-AACC-D4CAFC01E9F8}"/>
              </a:ext>
            </a:extLst>
          </p:cNvPr>
          <p:cNvSpPr/>
          <p:nvPr/>
        </p:nvSpPr>
        <p:spPr>
          <a:xfrm>
            <a:off x="5037407" y="4181623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后台人员标识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9978A43-BFF3-4290-A510-8B8F4852ED4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683348" y="3429000"/>
            <a:ext cx="0" cy="75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AEDAFA-F2D1-4A8C-8B8E-9E336EAAA588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683348" y="3429000"/>
            <a:ext cx="1937823" cy="75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5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DD26A92-8DBC-4EA1-BE9C-6F91CCB1D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22245"/>
              </p:ext>
            </p:extLst>
          </p:nvPr>
        </p:nvGraphicFramePr>
        <p:xfrm>
          <a:off x="767470" y="494583"/>
          <a:ext cx="10657059" cy="562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0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4634555-B045-4985-A055-F9760CD7D2CC}"/>
              </a:ext>
            </a:extLst>
          </p:cNvPr>
          <p:cNvSpPr/>
          <p:nvPr/>
        </p:nvSpPr>
        <p:spPr>
          <a:xfrm>
            <a:off x="5458265" y="1139484"/>
            <a:ext cx="872196" cy="379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begin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404390-776B-4F17-AAE2-D32DD819B494}"/>
              </a:ext>
            </a:extLst>
          </p:cNvPr>
          <p:cNvSpPr/>
          <p:nvPr/>
        </p:nvSpPr>
        <p:spPr>
          <a:xfrm>
            <a:off x="5275384" y="2053883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个人登录</a:t>
            </a:r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E0A3CEF9-4342-4BF3-A131-38C3C7FC1FD4}"/>
              </a:ext>
            </a:extLst>
          </p:cNvPr>
          <p:cNvSpPr/>
          <p:nvPr/>
        </p:nvSpPr>
        <p:spPr>
          <a:xfrm>
            <a:off x="5026855" y="3094892"/>
            <a:ext cx="1758462" cy="896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名字和密码匹配正确？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6A2D8F-8608-4B8B-B566-E393699AD549}"/>
              </a:ext>
            </a:extLst>
          </p:cNvPr>
          <p:cNvSpPr/>
          <p:nvPr/>
        </p:nvSpPr>
        <p:spPr>
          <a:xfrm>
            <a:off x="3151162" y="2053883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页面倒计时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66A96D-5CEB-4B5D-A7CA-D1DB339963A5}"/>
              </a:ext>
            </a:extLst>
          </p:cNvPr>
          <p:cNvSpPr/>
          <p:nvPr/>
        </p:nvSpPr>
        <p:spPr>
          <a:xfrm>
            <a:off x="5244904" y="4498144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成功进入到主页面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243EB8-34D5-4316-BBA2-05C29C9FF23E}"/>
              </a:ext>
            </a:extLst>
          </p:cNvPr>
          <p:cNvSpPr/>
          <p:nvPr/>
        </p:nvSpPr>
        <p:spPr>
          <a:xfrm>
            <a:off x="5458263" y="5542671"/>
            <a:ext cx="872197" cy="407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C0C607-488B-4FF5-BCBC-CF004ED0DB6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894361" y="1519312"/>
            <a:ext cx="2" cy="53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991816-49F4-4F3D-B0DB-ADA7E423F716}"/>
              </a:ext>
            </a:extLst>
          </p:cNvPr>
          <p:cNvCxnSpPr/>
          <p:nvPr/>
        </p:nvCxnSpPr>
        <p:spPr>
          <a:xfrm flipH="1">
            <a:off x="5906086" y="2588455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577305-3313-48D7-8400-E45D4615F4C9}"/>
              </a:ext>
            </a:extLst>
          </p:cNvPr>
          <p:cNvCxnSpPr/>
          <p:nvPr/>
        </p:nvCxnSpPr>
        <p:spPr>
          <a:xfrm flipH="1">
            <a:off x="5894359" y="3991707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584075-412F-4564-BABA-E1A09F1EA570}"/>
              </a:ext>
            </a:extLst>
          </p:cNvPr>
          <p:cNvCxnSpPr/>
          <p:nvPr/>
        </p:nvCxnSpPr>
        <p:spPr>
          <a:xfrm flipH="1">
            <a:off x="5894359" y="5085468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8105A32-FAE3-4520-A7AF-3A803A39BA23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>
            <a:off x="3151163" y="2321170"/>
            <a:ext cx="1875693" cy="1222131"/>
          </a:xfrm>
          <a:prstGeom prst="bentConnector3">
            <a:avLst>
              <a:gd name="adj1" fmla="val 112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C60BEE-60CE-4EBE-AF9F-DC2E08207A3A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4473526" y="2321169"/>
            <a:ext cx="801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7F9B90D-7E83-4397-AC60-C4F0EC376B6D}"/>
              </a:ext>
            </a:extLst>
          </p:cNvPr>
          <p:cNvSpPr/>
          <p:nvPr/>
        </p:nvSpPr>
        <p:spPr>
          <a:xfrm>
            <a:off x="3334043" y="3657600"/>
            <a:ext cx="801856" cy="33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不对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7843D5-1083-4314-9F5C-EA0101517BDC}"/>
              </a:ext>
            </a:extLst>
          </p:cNvPr>
          <p:cNvSpPr/>
          <p:nvPr/>
        </p:nvSpPr>
        <p:spPr>
          <a:xfrm>
            <a:off x="6011591" y="4076116"/>
            <a:ext cx="318865" cy="203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229788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D64A33-4381-40F3-91FE-EB80E92D4074}"/>
              </a:ext>
            </a:extLst>
          </p:cNvPr>
          <p:cNvSpPr/>
          <p:nvPr/>
        </p:nvSpPr>
        <p:spPr>
          <a:xfrm>
            <a:off x="5880295" y="1111348"/>
            <a:ext cx="872196" cy="379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begin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041A37-1DA8-47F8-A4A2-19EA77005B47}"/>
              </a:ext>
            </a:extLst>
          </p:cNvPr>
          <p:cNvSpPr/>
          <p:nvPr/>
        </p:nvSpPr>
        <p:spPr>
          <a:xfrm>
            <a:off x="5697414" y="2025747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个人注册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51E95B4C-6B4E-45A2-BD8E-6BEBBF793CD4}"/>
              </a:ext>
            </a:extLst>
          </p:cNvPr>
          <p:cNvSpPr/>
          <p:nvPr/>
        </p:nvSpPr>
        <p:spPr>
          <a:xfrm>
            <a:off x="5448885" y="3066756"/>
            <a:ext cx="1758462" cy="896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数据格式正确？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6AA01B-ADF3-46E0-92CB-6DBE84028D8C}"/>
              </a:ext>
            </a:extLst>
          </p:cNvPr>
          <p:cNvSpPr/>
          <p:nvPr/>
        </p:nvSpPr>
        <p:spPr>
          <a:xfrm>
            <a:off x="5666934" y="4470008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成功进入到登录页面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4B2D32-6D5C-4CBB-ABD6-EB29FD4B9E6B}"/>
              </a:ext>
            </a:extLst>
          </p:cNvPr>
          <p:cNvSpPr/>
          <p:nvPr/>
        </p:nvSpPr>
        <p:spPr>
          <a:xfrm>
            <a:off x="5880293" y="5514535"/>
            <a:ext cx="872197" cy="407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A0EDFB-E385-48EF-89C4-8DAE250C1FB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16391" y="1491176"/>
            <a:ext cx="2" cy="53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7019DF-01E5-42EF-B09A-60AEA960C570}"/>
              </a:ext>
            </a:extLst>
          </p:cNvPr>
          <p:cNvCxnSpPr/>
          <p:nvPr/>
        </p:nvCxnSpPr>
        <p:spPr>
          <a:xfrm flipH="1">
            <a:off x="6328116" y="2560319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599A00-60DB-4AD8-BA8E-95ABEAABCE41}"/>
              </a:ext>
            </a:extLst>
          </p:cNvPr>
          <p:cNvCxnSpPr/>
          <p:nvPr/>
        </p:nvCxnSpPr>
        <p:spPr>
          <a:xfrm flipH="1">
            <a:off x="6316389" y="3963571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BF8522-4829-4887-A5CE-07F74D4E602D}"/>
              </a:ext>
            </a:extLst>
          </p:cNvPr>
          <p:cNvCxnSpPr/>
          <p:nvPr/>
        </p:nvCxnSpPr>
        <p:spPr>
          <a:xfrm flipH="1">
            <a:off x="6316389" y="5057332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FB876F-A11B-4079-9CCA-0D18A78A3752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5448884" y="2293034"/>
            <a:ext cx="248529" cy="1222131"/>
          </a:xfrm>
          <a:prstGeom prst="bentConnector3">
            <a:avLst>
              <a:gd name="adj1" fmla="val -91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7F8B058-DDF3-4E6C-A34B-B78872451262}"/>
              </a:ext>
            </a:extLst>
          </p:cNvPr>
          <p:cNvSpPr/>
          <p:nvPr/>
        </p:nvSpPr>
        <p:spPr>
          <a:xfrm>
            <a:off x="4356296" y="2660553"/>
            <a:ext cx="801856" cy="33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不对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272E41-3F61-4213-8868-7E3096DA483E}"/>
              </a:ext>
            </a:extLst>
          </p:cNvPr>
          <p:cNvSpPr/>
          <p:nvPr/>
        </p:nvSpPr>
        <p:spPr>
          <a:xfrm>
            <a:off x="6433621" y="4047980"/>
            <a:ext cx="318865" cy="203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53853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D374423-E7F9-4F90-BAAB-41B64D365CD0}"/>
              </a:ext>
            </a:extLst>
          </p:cNvPr>
          <p:cNvSpPr/>
          <p:nvPr/>
        </p:nvSpPr>
        <p:spPr>
          <a:xfrm>
            <a:off x="5458265" y="1139484"/>
            <a:ext cx="872196" cy="379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begin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A9E0F4-52F9-4413-AB0A-2F44CED10C38}"/>
              </a:ext>
            </a:extLst>
          </p:cNvPr>
          <p:cNvSpPr/>
          <p:nvPr/>
        </p:nvSpPr>
        <p:spPr>
          <a:xfrm>
            <a:off x="5275384" y="2053883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后台人员登录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2B368E5B-CCA4-4473-B6A3-B8509647B0A5}"/>
              </a:ext>
            </a:extLst>
          </p:cNvPr>
          <p:cNvSpPr/>
          <p:nvPr/>
        </p:nvSpPr>
        <p:spPr>
          <a:xfrm>
            <a:off x="5026855" y="3094892"/>
            <a:ext cx="1758462" cy="896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名字和密码匹配正确？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726665-8F75-40F9-8DE1-15C98A18F840}"/>
              </a:ext>
            </a:extLst>
          </p:cNvPr>
          <p:cNvSpPr/>
          <p:nvPr/>
        </p:nvSpPr>
        <p:spPr>
          <a:xfrm>
            <a:off x="3151162" y="2053883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页面倒计时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77929B-E84D-4683-BF2E-01C2C2C27F57}"/>
              </a:ext>
            </a:extLst>
          </p:cNvPr>
          <p:cNvSpPr/>
          <p:nvPr/>
        </p:nvSpPr>
        <p:spPr>
          <a:xfrm>
            <a:off x="5244904" y="4498144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成功进入到后台页面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11F6499-F5AE-4306-AED3-E452128C9C14}"/>
              </a:ext>
            </a:extLst>
          </p:cNvPr>
          <p:cNvSpPr/>
          <p:nvPr/>
        </p:nvSpPr>
        <p:spPr>
          <a:xfrm>
            <a:off x="5458263" y="5542671"/>
            <a:ext cx="872197" cy="407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F31EAA-D881-4FFB-91FC-E27C618A451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894361" y="1519312"/>
            <a:ext cx="2" cy="53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10E378-1B07-4601-9BB7-C6FB66911790}"/>
              </a:ext>
            </a:extLst>
          </p:cNvPr>
          <p:cNvCxnSpPr/>
          <p:nvPr/>
        </p:nvCxnSpPr>
        <p:spPr>
          <a:xfrm flipH="1">
            <a:off x="5906086" y="2588455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8A6ACF-EFC3-4F49-9D2D-B4C2E56D64E7}"/>
              </a:ext>
            </a:extLst>
          </p:cNvPr>
          <p:cNvCxnSpPr/>
          <p:nvPr/>
        </p:nvCxnSpPr>
        <p:spPr>
          <a:xfrm flipH="1">
            <a:off x="5894359" y="3991707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340D56-8A9F-4BD3-AEE3-BB6FEE6AA831}"/>
              </a:ext>
            </a:extLst>
          </p:cNvPr>
          <p:cNvCxnSpPr/>
          <p:nvPr/>
        </p:nvCxnSpPr>
        <p:spPr>
          <a:xfrm flipH="1">
            <a:off x="5894359" y="5085468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B8CB8BA-1220-4752-A045-51751FCB42BB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>
            <a:off x="3151163" y="2321170"/>
            <a:ext cx="1875693" cy="1222131"/>
          </a:xfrm>
          <a:prstGeom prst="bentConnector3">
            <a:avLst>
              <a:gd name="adj1" fmla="val 112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3BA54C-340E-4526-809B-86CD3BA96D04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4473526" y="2321169"/>
            <a:ext cx="801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3034ECB-531C-418D-844A-22A4C49FAFE6}"/>
              </a:ext>
            </a:extLst>
          </p:cNvPr>
          <p:cNvSpPr/>
          <p:nvPr/>
        </p:nvSpPr>
        <p:spPr>
          <a:xfrm>
            <a:off x="3334043" y="3657600"/>
            <a:ext cx="801856" cy="33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不对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F3D2CB-3711-432D-89B5-42FB24228760}"/>
              </a:ext>
            </a:extLst>
          </p:cNvPr>
          <p:cNvSpPr/>
          <p:nvPr/>
        </p:nvSpPr>
        <p:spPr>
          <a:xfrm>
            <a:off x="6011591" y="4076116"/>
            <a:ext cx="318865" cy="203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405706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D5D7CD8-76C0-4690-AAB9-38903438CA84}"/>
              </a:ext>
            </a:extLst>
          </p:cNvPr>
          <p:cNvSpPr/>
          <p:nvPr/>
        </p:nvSpPr>
        <p:spPr>
          <a:xfrm>
            <a:off x="5880289" y="239151"/>
            <a:ext cx="872196" cy="379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begin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CD0C6E-04E5-4916-8413-B171611017CA}"/>
              </a:ext>
            </a:extLst>
          </p:cNvPr>
          <p:cNvSpPr/>
          <p:nvPr/>
        </p:nvSpPr>
        <p:spPr>
          <a:xfrm>
            <a:off x="5666928" y="977705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浏览鲜花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F6885C-98CF-4CEA-860E-254523CC78F2}"/>
              </a:ext>
            </a:extLst>
          </p:cNvPr>
          <p:cNvSpPr/>
          <p:nvPr/>
        </p:nvSpPr>
        <p:spPr>
          <a:xfrm>
            <a:off x="5697408" y="3129182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查看购物车鲜花数据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C2F02F1-F326-4F4A-9423-58895698D9A1}"/>
              </a:ext>
            </a:extLst>
          </p:cNvPr>
          <p:cNvSpPr/>
          <p:nvPr/>
        </p:nvSpPr>
        <p:spPr>
          <a:xfrm>
            <a:off x="5922491" y="6239021"/>
            <a:ext cx="872197" cy="407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3E8E0A-E3E2-4E48-AED9-17AF22DEDB0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316387" y="618979"/>
            <a:ext cx="0" cy="32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844C49-237A-46FD-84B1-054540D789C7}"/>
              </a:ext>
            </a:extLst>
          </p:cNvPr>
          <p:cNvCxnSpPr/>
          <p:nvPr/>
        </p:nvCxnSpPr>
        <p:spPr>
          <a:xfrm flipH="1">
            <a:off x="6344498" y="1505241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9FFF9-6423-4F18-B889-22A35933D74A}"/>
              </a:ext>
            </a:extLst>
          </p:cNvPr>
          <p:cNvCxnSpPr>
            <a:cxnSpLocks/>
          </p:cNvCxnSpPr>
          <p:nvPr/>
        </p:nvCxnSpPr>
        <p:spPr>
          <a:xfrm>
            <a:off x="6358592" y="4816427"/>
            <a:ext cx="0" cy="4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A8B4F9-48F0-484F-A54D-B6CDBCB1AA95}"/>
              </a:ext>
            </a:extLst>
          </p:cNvPr>
          <p:cNvCxnSpPr/>
          <p:nvPr/>
        </p:nvCxnSpPr>
        <p:spPr>
          <a:xfrm flipH="1">
            <a:off x="6344498" y="3697166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ACAE6FA-A6D0-4225-A120-6F8ADC6D21A2}"/>
              </a:ext>
            </a:extLst>
          </p:cNvPr>
          <p:cNvSpPr/>
          <p:nvPr/>
        </p:nvSpPr>
        <p:spPr>
          <a:xfrm>
            <a:off x="5697408" y="2054761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进入鲜花详情页并添加购买数量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1F7CFB-4799-44B3-A9C2-CCEA051CD488}"/>
              </a:ext>
            </a:extLst>
          </p:cNvPr>
          <p:cNvCxnSpPr/>
          <p:nvPr/>
        </p:nvCxnSpPr>
        <p:spPr>
          <a:xfrm flipH="1">
            <a:off x="6316385" y="2605156"/>
            <a:ext cx="2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CE8D8BD-4AD4-436D-8EB2-16A25A0386FC}"/>
              </a:ext>
            </a:extLst>
          </p:cNvPr>
          <p:cNvSpPr/>
          <p:nvPr/>
        </p:nvSpPr>
        <p:spPr>
          <a:xfrm>
            <a:off x="5697408" y="4225586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填写收货地址、订单</a:t>
            </a:r>
            <a:r>
              <a:rPr lang="zh-CN" altLang="en-US" sz="1600"/>
              <a:t>生成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71D503-5F46-4120-B1AB-C6AB5C794D5E}"/>
              </a:ext>
            </a:extLst>
          </p:cNvPr>
          <p:cNvSpPr/>
          <p:nvPr/>
        </p:nvSpPr>
        <p:spPr>
          <a:xfrm>
            <a:off x="5697408" y="5324625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用户付钱并等待商家发货</a:t>
            </a:r>
            <a:endParaRPr lang="zh-CN" altLang="en-US" sz="16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1F2C93-0C6F-41B1-96FD-BEEAA4F5EE3B}"/>
              </a:ext>
            </a:extLst>
          </p:cNvPr>
          <p:cNvCxnSpPr>
            <a:cxnSpLocks/>
          </p:cNvCxnSpPr>
          <p:nvPr/>
        </p:nvCxnSpPr>
        <p:spPr>
          <a:xfrm>
            <a:off x="6358591" y="5915466"/>
            <a:ext cx="0" cy="26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E12922-E7C0-4946-B144-C3C64877E80B}"/>
              </a:ext>
            </a:extLst>
          </p:cNvPr>
          <p:cNvSpPr/>
          <p:nvPr/>
        </p:nvSpPr>
        <p:spPr>
          <a:xfrm>
            <a:off x="5655217" y="1098928"/>
            <a:ext cx="872196" cy="379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begin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EEC447-F0D2-483F-9E4D-8A0358D4E14E}"/>
              </a:ext>
            </a:extLst>
          </p:cNvPr>
          <p:cNvSpPr/>
          <p:nvPr/>
        </p:nvSpPr>
        <p:spPr>
          <a:xfrm>
            <a:off x="5430135" y="1801106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选择商品级别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9547ACFB-8B34-4B26-A7F6-78BD6A4D46E6}"/>
              </a:ext>
            </a:extLst>
          </p:cNvPr>
          <p:cNvSpPr/>
          <p:nvPr/>
        </p:nvSpPr>
        <p:spPr>
          <a:xfrm>
            <a:off x="5212086" y="3539790"/>
            <a:ext cx="1758462" cy="896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商品存在否？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D23819-468D-4E64-9E72-12BBD7E913C9}"/>
              </a:ext>
            </a:extLst>
          </p:cNvPr>
          <p:cNvSpPr/>
          <p:nvPr/>
        </p:nvSpPr>
        <p:spPr>
          <a:xfrm>
            <a:off x="5430135" y="4719283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添加商品到数据库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4737EF-6932-4CDD-AF92-23F4D7EE7746}"/>
              </a:ext>
            </a:extLst>
          </p:cNvPr>
          <p:cNvSpPr/>
          <p:nvPr/>
        </p:nvSpPr>
        <p:spPr>
          <a:xfrm>
            <a:off x="5655216" y="5533898"/>
            <a:ext cx="872197" cy="407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798061-F16C-4784-AA55-9291B7C78BC2}"/>
              </a:ext>
            </a:extLst>
          </p:cNvPr>
          <p:cNvCxnSpPr>
            <a:cxnSpLocks/>
          </p:cNvCxnSpPr>
          <p:nvPr/>
        </p:nvCxnSpPr>
        <p:spPr>
          <a:xfrm flipH="1">
            <a:off x="6091317" y="1503596"/>
            <a:ext cx="4683" cy="26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1523E2D-2D86-48A5-B899-CC5B76B71BFA}"/>
              </a:ext>
            </a:extLst>
          </p:cNvPr>
          <p:cNvCxnSpPr>
            <a:cxnSpLocks/>
            <a:stCxn id="6" idx="1"/>
            <a:endCxn id="20" idx="1"/>
          </p:cNvCxnSpPr>
          <p:nvPr/>
        </p:nvCxnSpPr>
        <p:spPr>
          <a:xfrm rot="10800000" flipH="1">
            <a:off x="5212085" y="2989826"/>
            <a:ext cx="218049" cy="998372"/>
          </a:xfrm>
          <a:prstGeom prst="bentConnector3">
            <a:avLst>
              <a:gd name="adj1" fmla="val -1048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6A033BE-01B3-457A-8059-86B4ECBB6D27}"/>
              </a:ext>
            </a:extLst>
          </p:cNvPr>
          <p:cNvSpPr/>
          <p:nvPr/>
        </p:nvSpPr>
        <p:spPr>
          <a:xfrm>
            <a:off x="4079638" y="3297112"/>
            <a:ext cx="801856" cy="33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是的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B62D27-A22A-465A-8CFB-380D6653E4A6}"/>
              </a:ext>
            </a:extLst>
          </p:cNvPr>
          <p:cNvSpPr/>
          <p:nvPr/>
        </p:nvSpPr>
        <p:spPr>
          <a:xfrm>
            <a:off x="5430135" y="2722540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输入商品名称并确认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87F1AC-94D6-4092-A017-EDA8873B9464}"/>
              </a:ext>
            </a:extLst>
          </p:cNvPr>
          <p:cNvCxnSpPr>
            <a:cxnSpLocks/>
          </p:cNvCxnSpPr>
          <p:nvPr/>
        </p:nvCxnSpPr>
        <p:spPr>
          <a:xfrm flipH="1">
            <a:off x="6091317" y="2396127"/>
            <a:ext cx="2" cy="3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FC11C2-5832-4B74-8A5A-759843F1A95A}"/>
              </a:ext>
            </a:extLst>
          </p:cNvPr>
          <p:cNvCxnSpPr>
            <a:cxnSpLocks/>
          </p:cNvCxnSpPr>
          <p:nvPr/>
        </p:nvCxnSpPr>
        <p:spPr>
          <a:xfrm flipH="1">
            <a:off x="6091315" y="3221061"/>
            <a:ext cx="2" cy="3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621C50-B80B-4E41-909B-9C54C5571A3A}"/>
              </a:ext>
            </a:extLst>
          </p:cNvPr>
          <p:cNvCxnSpPr>
            <a:cxnSpLocks/>
          </p:cNvCxnSpPr>
          <p:nvPr/>
        </p:nvCxnSpPr>
        <p:spPr>
          <a:xfrm flipH="1">
            <a:off x="6091315" y="4417710"/>
            <a:ext cx="2" cy="3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EFDB15-B324-4DE0-ABD5-EA815AE44C10}"/>
              </a:ext>
            </a:extLst>
          </p:cNvPr>
          <p:cNvCxnSpPr>
            <a:cxnSpLocks/>
          </p:cNvCxnSpPr>
          <p:nvPr/>
        </p:nvCxnSpPr>
        <p:spPr>
          <a:xfrm flipH="1">
            <a:off x="6072557" y="5193185"/>
            <a:ext cx="2" cy="3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F6B104F-B147-42FD-A545-68C87A5FABBE}"/>
              </a:ext>
            </a:extLst>
          </p:cNvPr>
          <p:cNvSpPr/>
          <p:nvPr/>
        </p:nvSpPr>
        <p:spPr>
          <a:xfrm>
            <a:off x="5880289" y="239151"/>
            <a:ext cx="872196" cy="379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begin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3E495E-2CC8-4277-82F3-9475F4A8CD30}"/>
              </a:ext>
            </a:extLst>
          </p:cNvPr>
          <p:cNvSpPr/>
          <p:nvPr/>
        </p:nvSpPr>
        <p:spPr>
          <a:xfrm>
            <a:off x="5666928" y="977705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查看订单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2BD08-8B41-4640-AE26-D76E35C24642}"/>
              </a:ext>
            </a:extLst>
          </p:cNvPr>
          <p:cNvSpPr/>
          <p:nvPr/>
        </p:nvSpPr>
        <p:spPr>
          <a:xfrm>
            <a:off x="5655205" y="1871003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后台人员针对订单发货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8B85DDC-CC06-4E98-8481-5BD864921F26}"/>
              </a:ext>
            </a:extLst>
          </p:cNvPr>
          <p:cNvSpPr/>
          <p:nvPr/>
        </p:nvSpPr>
        <p:spPr>
          <a:xfrm>
            <a:off x="5922490" y="5744893"/>
            <a:ext cx="872197" cy="407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DF0A8B-0392-4F91-8807-1E7655E2CB4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316387" y="618979"/>
            <a:ext cx="0" cy="32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343B971-60CB-4C45-B680-5CA92D7C0294}"/>
              </a:ext>
            </a:extLst>
          </p:cNvPr>
          <p:cNvSpPr/>
          <p:nvPr/>
        </p:nvSpPr>
        <p:spPr>
          <a:xfrm>
            <a:off x="5666928" y="2762545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等待买家收货</a:t>
            </a:r>
            <a:endParaRPr lang="zh-CN" altLang="en-US" sz="16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35EAA4-799D-46FD-8683-95C6F1934B03}"/>
              </a:ext>
            </a:extLst>
          </p:cNvPr>
          <p:cNvCxnSpPr>
            <a:cxnSpLocks/>
          </p:cNvCxnSpPr>
          <p:nvPr/>
        </p:nvCxnSpPr>
        <p:spPr>
          <a:xfrm>
            <a:off x="6344498" y="5442448"/>
            <a:ext cx="0" cy="26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4A3211B-E9E1-4001-BE8F-79E4D908F60F}"/>
              </a:ext>
            </a:extLst>
          </p:cNvPr>
          <p:cNvCxnSpPr>
            <a:cxnSpLocks/>
          </p:cNvCxnSpPr>
          <p:nvPr/>
        </p:nvCxnSpPr>
        <p:spPr>
          <a:xfrm>
            <a:off x="6330448" y="1547448"/>
            <a:ext cx="0" cy="32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C980CAE-290D-47EE-830F-534A810A367C}"/>
              </a:ext>
            </a:extLst>
          </p:cNvPr>
          <p:cNvCxnSpPr>
            <a:cxnSpLocks/>
          </p:cNvCxnSpPr>
          <p:nvPr/>
        </p:nvCxnSpPr>
        <p:spPr>
          <a:xfrm>
            <a:off x="6344498" y="2438990"/>
            <a:ext cx="0" cy="32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6377BFE7-A32B-4A33-9E14-193FD609C223}"/>
              </a:ext>
            </a:extLst>
          </p:cNvPr>
          <p:cNvSpPr/>
          <p:nvPr/>
        </p:nvSpPr>
        <p:spPr>
          <a:xfrm>
            <a:off x="5465267" y="3654087"/>
            <a:ext cx="1758462" cy="8968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买家收货？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2373F31-7F82-427C-9A49-8AB6E6C2D956}"/>
              </a:ext>
            </a:extLst>
          </p:cNvPr>
          <p:cNvCxnSpPr>
            <a:cxnSpLocks/>
          </p:cNvCxnSpPr>
          <p:nvPr/>
        </p:nvCxnSpPr>
        <p:spPr>
          <a:xfrm>
            <a:off x="6358589" y="3330532"/>
            <a:ext cx="0" cy="32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EC9DDB8-6B8A-4666-88BE-F4FD793037BE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465266" y="3029831"/>
            <a:ext cx="201661" cy="1072664"/>
          </a:xfrm>
          <a:prstGeom prst="bentConnector3">
            <a:avLst>
              <a:gd name="adj1" fmla="val -1133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A9EA359-2093-462B-A75D-A6D06E85D323}"/>
              </a:ext>
            </a:extLst>
          </p:cNvPr>
          <p:cNvSpPr/>
          <p:nvPr/>
        </p:nvSpPr>
        <p:spPr>
          <a:xfrm>
            <a:off x="4400861" y="3293604"/>
            <a:ext cx="801856" cy="33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还没有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3DDCAF-007D-4C74-AC1A-BBD9F6E15022}"/>
              </a:ext>
            </a:extLst>
          </p:cNvPr>
          <p:cNvSpPr/>
          <p:nvPr/>
        </p:nvSpPr>
        <p:spPr>
          <a:xfrm>
            <a:off x="5697407" y="4907876"/>
            <a:ext cx="132236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订单完成</a:t>
            </a:r>
            <a:endParaRPr lang="zh-CN" altLang="en-US" sz="160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EEC7A62-4A8A-4960-8B87-3B086DDCA988}"/>
              </a:ext>
            </a:extLst>
          </p:cNvPr>
          <p:cNvCxnSpPr>
            <a:cxnSpLocks/>
          </p:cNvCxnSpPr>
          <p:nvPr/>
        </p:nvCxnSpPr>
        <p:spPr>
          <a:xfrm>
            <a:off x="6330448" y="4550902"/>
            <a:ext cx="0" cy="32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017BEF2-E5FA-4FD9-BDA4-E735F06E6684}"/>
              </a:ext>
            </a:extLst>
          </p:cNvPr>
          <p:cNvSpPr/>
          <p:nvPr/>
        </p:nvSpPr>
        <p:spPr>
          <a:xfrm>
            <a:off x="6421859" y="4517492"/>
            <a:ext cx="801856" cy="33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173201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312BB9E-5938-41DF-98A7-C6944BE2F04C}"/>
              </a:ext>
            </a:extLst>
          </p:cNvPr>
          <p:cNvSpPr/>
          <p:nvPr/>
        </p:nvSpPr>
        <p:spPr>
          <a:xfrm>
            <a:off x="5022166" y="2767820"/>
            <a:ext cx="1744394" cy="66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8F8573-41F2-4F51-A90A-927F71A13451}"/>
              </a:ext>
            </a:extLst>
          </p:cNvPr>
          <p:cNvCxnSpPr>
            <a:cxnSpLocks/>
            <a:stCxn id="5" idx="1"/>
            <a:endCxn id="34" idx="3"/>
          </p:cNvCxnSpPr>
          <p:nvPr/>
        </p:nvCxnSpPr>
        <p:spPr>
          <a:xfrm flipH="1" flipV="1">
            <a:off x="3896750" y="1592727"/>
            <a:ext cx="1125416" cy="1505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DAF414-C19A-41B1-A695-F93A31BF03E8}"/>
              </a:ext>
            </a:extLst>
          </p:cNvPr>
          <p:cNvCxnSpPr>
            <a:cxnSpLocks/>
          </p:cNvCxnSpPr>
          <p:nvPr/>
        </p:nvCxnSpPr>
        <p:spPr>
          <a:xfrm flipV="1">
            <a:off x="3896750" y="3081707"/>
            <a:ext cx="1026942" cy="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4F04F4-8C60-4543-8A7B-D09A05A37FC4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 flipV="1">
            <a:off x="3931334" y="3098410"/>
            <a:ext cx="1090832" cy="1272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1A862B-3870-487A-8097-862CEDB995E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66560" y="1412046"/>
            <a:ext cx="1223890" cy="168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3DFBA13-3619-4858-9B05-4EA07C35F055}"/>
              </a:ext>
            </a:extLst>
          </p:cNvPr>
          <p:cNvCxnSpPr>
            <a:cxnSpLocks/>
            <a:stCxn id="47" idx="1"/>
            <a:endCxn id="5" idx="3"/>
          </p:cNvCxnSpPr>
          <p:nvPr/>
        </p:nvCxnSpPr>
        <p:spPr>
          <a:xfrm flipH="1" flipV="1">
            <a:off x="6766560" y="3098410"/>
            <a:ext cx="1090832" cy="1272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8F8604F-7012-4361-A547-729803A19E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66560" y="3073794"/>
            <a:ext cx="1188721" cy="2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终止 30">
            <a:extLst>
              <a:ext uri="{FF2B5EF4-FFF2-40B4-BE49-F238E27FC236}">
                <a16:creationId xmlns:a16="http://schemas.microsoft.com/office/drawing/2014/main" id="{68FAC33F-C073-4E4A-BA2B-67DEF6F5E3B1}"/>
              </a:ext>
            </a:extLst>
          </p:cNvPr>
          <p:cNvSpPr/>
          <p:nvPr/>
        </p:nvSpPr>
        <p:spPr>
          <a:xfrm>
            <a:off x="2604868" y="278540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收货地址</a:t>
            </a:r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EDF8EEB0-E648-4A0D-93CF-A15D821AEDCE}"/>
              </a:ext>
            </a:extLst>
          </p:cNvPr>
          <p:cNvSpPr/>
          <p:nvPr/>
        </p:nvSpPr>
        <p:spPr>
          <a:xfrm>
            <a:off x="2604868" y="1270928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用户名字</a:t>
            </a:r>
          </a:p>
        </p:txBody>
      </p:sp>
      <p:sp>
        <p:nvSpPr>
          <p:cNvPr id="38" name="流程图: 终止 37">
            <a:extLst>
              <a:ext uri="{FF2B5EF4-FFF2-40B4-BE49-F238E27FC236}">
                <a16:creationId xmlns:a16="http://schemas.microsoft.com/office/drawing/2014/main" id="{1E3AEB74-2255-40D1-9BAB-2DDDDADC4062}"/>
              </a:ext>
            </a:extLst>
          </p:cNvPr>
          <p:cNvSpPr/>
          <p:nvPr/>
        </p:nvSpPr>
        <p:spPr>
          <a:xfrm>
            <a:off x="2639452" y="4048857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邮箱</a:t>
            </a:r>
          </a:p>
        </p:txBody>
      </p:sp>
      <p:sp>
        <p:nvSpPr>
          <p:cNvPr id="44" name="流程图: 终止 43">
            <a:extLst>
              <a:ext uri="{FF2B5EF4-FFF2-40B4-BE49-F238E27FC236}">
                <a16:creationId xmlns:a16="http://schemas.microsoft.com/office/drawing/2014/main" id="{589ED25E-4091-4C4C-B70D-7088D7E230A1}"/>
              </a:ext>
            </a:extLst>
          </p:cNvPr>
          <p:cNvSpPr/>
          <p:nvPr/>
        </p:nvSpPr>
        <p:spPr>
          <a:xfrm>
            <a:off x="7990450" y="112893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用户密码</a:t>
            </a:r>
          </a:p>
        </p:txBody>
      </p: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BC86662A-FECF-4DA0-8EBC-0AB51475F1C1}"/>
              </a:ext>
            </a:extLst>
          </p:cNvPr>
          <p:cNvSpPr/>
          <p:nvPr/>
        </p:nvSpPr>
        <p:spPr>
          <a:xfrm>
            <a:off x="7991624" y="2785402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电话</a:t>
            </a:r>
          </a:p>
        </p:txBody>
      </p:sp>
      <p:sp>
        <p:nvSpPr>
          <p:cNvPr id="47" name="流程图: 终止 46">
            <a:extLst>
              <a:ext uri="{FF2B5EF4-FFF2-40B4-BE49-F238E27FC236}">
                <a16:creationId xmlns:a16="http://schemas.microsoft.com/office/drawing/2014/main" id="{876CEAC2-2328-45E6-8428-CEA18147B313}"/>
              </a:ext>
            </a:extLst>
          </p:cNvPr>
          <p:cNvSpPr/>
          <p:nvPr/>
        </p:nvSpPr>
        <p:spPr>
          <a:xfrm>
            <a:off x="7857392" y="4048857"/>
            <a:ext cx="1291882" cy="6435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真正名字</a:t>
            </a:r>
          </a:p>
        </p:txBody>
      </p:sp>
    </p:spTree>
    <p:extLst>
      <p:ext uri="{BB962C8B-B14F-4D97-AF65-F5344CB8AC3E}">
        <p14:creationId xmlns:p14="http://schemas.microsoft.com/office/powerpoint/2010/main" val="325379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宽屏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儒红</dc:creator>
  <cp:lastModifiedBy>陈 儒红</cp:lastModifiedBy>
  <cp:revision>27</cp:revision>
  <dcterms:created xsi:type="dcterms:W3CDTF">2022-04-08T06:49:46Z</dcterms:created>
  <dcterms:modified xsi:type="dcterms:W3CDTF">2022-04-08T14:06:30Z</dcterms:modified>
</cp:coreProperties>
</file>