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6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4EBE-70CD-47F3-BA7F-2CC0F03D3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363D4-3D1F-423F-B3FE-8DE08F388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D907-742C-4158-8BDC-39813E94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BDF7F-7B0E-484A-AF7E-7FAB45E9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3F0C-97D5-4796-AD6B-C14AF3CB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84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18E1-886B-45E8-B10E-33321CA2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20A49-E73D-4568-A446-34C37966B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C46C-3C14-402E-9E19-353AB354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84619-DDC1-4C45-AA18-32CFDDD8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D6D7-B640-474F-BF87-609BC797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14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CA764-4099-4EF3-9378-A725EE4D1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35AF6-631F-442B-A9E9-10BC96C53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DEF0-C1C6-4B99-9383-9F4C45A6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E772A-54A6-45B1-ABC5-109C6248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103B-F2B7-4C04-A5C4-1DCB6FB7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010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6565-DB6E-4554-B3E1-5FA44EC0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72D2B-EC58-4297-8505-F01AB779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08CBD-E2E6-4DDD-AE6C-F080B051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3CA25-99C2-457A-AA6F-3C668725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81140-31E6-45BD-AF2C-4C0B0E1F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6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5D14-C1B0-4BB6-89A8-B8E0959A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C51D-ED8D-45EE-9498-996BE1CFE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8FDF7-50DC-47DF-9365-C4D08B2F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E521-15EB-4EE0-83C8-6D7B5267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0681C-75E2-4A40-92B4-1DFFCBD2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24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27F6-972F-4291-B91C-B7DE1108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DB71-8FA3-4A6D-9811-2642D3D31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05627-EC1D-4131-A418-0B83318E7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65FE7-75DB-4D73-B366-89019001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34A3E-5544-4034-AD83-E473A45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B265A-6D0E-479C-854C-A05E2E12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26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01A5-7233-45A8-8A9F-25450B44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B74C7-6837-4DEF-8268-2BF6EDA4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03316-F99A-4274-BAAF-E69B2DED8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E912A-B58A-4A04-B2DA-5738596CB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8BA6C-4E44-4F20-BE49-E672C6B89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93EC3-85E5-46F3-906D-9923687A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E6CF6-E40D-4AF5-9374-031507D8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8AA85-7618-432D-8B2F-C26AECAD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19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5DD0-6AE5-47BB-81D1-70C1FB0B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3F1A0-E2B5-47B1-89D0-BB54F390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A0252-5C6E-498E-908E-DFD4CD37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F6B1-314D-4167-85C4-2B2D968D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29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F9EF2-4D36-4E01-8BED-EDBA4EAC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EAE97-1662-4354-8669-4B98F855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BE573-68D9-4E1A-B81C-D2960331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68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A779-3084-4F43-9A3E-2DC84E58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5FAE-0303-45B7-93CD-74D612AD9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3FFAC-491B-4FA6-A0E6-75BC907A9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8A85C-51B8-4CD7-981B-66EC0EE0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AC3B3-5FE1-4D3B-9F06-719F56C2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09D8-7D17-4CAE-A0A8-6C6D1C6C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04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B9BE-81DA-4599-91EC-DF5C24E4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2689F-F10C-404F-8324-5080C5E81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9B34E-8A7A-456D-B678-3FAA608CC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F209A-0751-4E8C-9492-0DC7B5B9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8A9E2-FE0F-4480-BD73-821D830C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F6031-88CD-482E-B6F1-5C065CF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9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76F0B-FE38-4CBC-949D-8C23FFCD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82082-7FDE-47C3-B86D-0E29020E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04926-417B-4158-A6D8-C02554206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1160-6848-4B81-A5D4-8A970D2C6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3DDA1-AD58-4A0C-92AA-BAD77CECC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98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182274-44A8-4A5B-BE26-5B47DC6270FD}"/>
              </a:ext>
            </a:extLst>
          </p:cNvPr>
          <p:cNvSpPr txBox="1"/>
          <p:nvPr/>
        </p:nvSpPr>
        <p:spPr>
          <a:xfrm>
            <a:off x="3665620" y="99129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Create Application in </a:t>
            </a:r>
            <a:r>
              <a:rPr lang="en-AU" dirty="0" err="1"/>
              <a:t>TTN</a:t>
            </a:r>
            <a:r>
              <a:rPr lang="en-AU" dirty="0"/>
              <a:t>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70BB0-2ADE-48FE-A1FA-155994194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845" y="757102"/>
            <a:ext cx="8000309" cy="5731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9626A-ED3E-4AD7-96BA-D296AE413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11" y="1167401"/>
            <a:ext cx="2671358" cy="5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6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337903-3E66-49A5-BE73-28C5DEED4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2686050"/>
            <a:ext cx="5048250" cy="1485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D73724-C930-4824-A612-87C6037F4E12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Monitor </a:t>
            </a:r>
            <a:r>
              <a:rPr lang="en-AU" dirty="0" err="1"/>
              <a:t>REPL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865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1D3F5-7BDA-476D-9D6B-33A92930DABA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Get </a:t>
            </a:r>
            <a:r>
              <a:rPr lang="en-AU" dirty="0" err="1"/>
              <a:t>TTN</a:t>
            </a:r>
            <a:r>
              <a:rPr lang="en-AU" dirty="0"/>
              <a:t> Mapper Phone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DB0F37-313D-41BB-AF91-00443B48A5D1}"/>
              </a:ext>
            </a:extLst>
          </p:cNvPr>
          <p:cNvSpPr/>
          <p:nvPr/>
        </p:nvSpPr>
        <p:spPr>
          <a:xfrm>
            <a:off x="1351945" y="3945756"/>
            <a:ext cx="9488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Example format (modify to suit your own settings)</a:t>
            </a:r>
          </a:p>
          <a:p>
            <a:pPr algn="ctr"/>
            <a:r>
              <a:rPr lang="en-AU" dirty="0"/>
              <a:t>http://asia-se.thethings.network:ttn-mapper-123:ttn-mapper-device-1:ttn-account-v2.oq1wWxXXX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3E42E-665B-44FB-8C6B-73D348F5C85D}"/>
              </a:ext>
            </a:extLst>
          </p:cNvPr>
          <p:cNvSpPr/>
          <p:nvPr/>
        </p:nvSpPr>
        <p:spPr>
          <a:xfrm>
            <a:off x="2685162" y="2884180"/>
            <a:ext cx="6821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Use this for generating a </a:t>
            </a:r>
            <a:r>
              <a:rPr lang="en-AU" dirty="0" err="1"/>
              <a:t>QR</a:t>
            </a:r>
            <a:r>
              <a:rPr lang="en-AU" dirty="0"/>
              <a:t> code https://www.qr-code-generator.com/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F982D-BBBD-4B72-987B-EF0D9C3E6891}"/>
              </a:ext>
            </a:extLst>
          </p:cNvPr>
          <p:cNvSpPr txBox="1"/>
          <p:nvPr/>
        </p:nvSpPr>
        <p:spPr>
          <a:xfrm>
            <a:off x="2804766" y="1936616"/>
            <a:ext cx="658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* Not needed if a GPS is used, although is handy for “observations”</a:t>
            </a:r>
          </a:p>
        </p:txBody>
      </p:sp>
    </p:spTree>
    <p:extLst>
      <p:ext uri="{BB962C8B-B14F-4D97-AF65-F5344CB8AC3E}">
        <p14:creationId xmlns:p14="http://schemas.microsoft.com/office/powerpoint/2010/main" val="168935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7902AA-8382-4123-B0E8-4FE779A8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91" y="834886"/>
            <a:ext cx="7817016" cy="58309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D36FC7-A96B-40BD-8C27-775596A32DB7}"/>
              </a:ext>
            </a:extLst>
          </p:cNvPr>
          <p:cNvSpPr txBox="1"/>
          <p:nvPr/>
        </p:nvSpPr>
        <p:spPr>
          <a:xfrm>
            <a:off x="3270771" y="106888"/>
            <a:ext cx="565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Monitor </a:t>
            </a:r>
            <a:r>
              <a:rPr lang="en-AU" dirty="0" err="1"/>
              <a:t>TTN</a:t>
            </a:r>
            <a:r>
              <a:rPr lang="en-AU" dirty="0"/>
              <a:t> Console (when there is GPS reception)</a:t>
            </a:r>
          </a:p>
        </p:txBody>
      </p:sp>
    </p:spTree>
    <p:extLst>
      <p:ext uri="{BB962C8B-B14F-4D97-AF65-F5344CB8AC3E}">
        <p14:creationId xmlns:p14="http://schemas.microsoft.com/office/powerpoint/2010/main" val="11736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860010-7FD2-43FD-AC15-1C204BF3B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459" y="225288"/>
            <a:ext cx="4905375" cy="350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B97A3-1052-4AB2-AFD1-914F81007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61" y="1815548"/>
            <a:ext cx="6144817" cy="4830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A7707-4E74-457D-B8AE-E9F58E7F9AA2}"/>
              </a:ext>
            </a:extLst>
          </p:cNvPr>
          <p:cNvSpPr txBox="1"/>
          <p:nvPr/>
        </p:nvSpPr>
        <p:spPr>
          <a:xfrm>
            <a:off x="163166" y="312296"/>
            <a:ext cx="565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Hardware </a:t>
            </a:r>
            <a:r>
              <a:rPr lang="en-AU" dirty="0" err="1"/>
              <a:t>Hookup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805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C8D75-2D66-4D81-8930-526FE4BA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9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FD8CD7-A8B7-4717-A94C-993C0C66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64" y="430902"/>
            <a:ext cx="4555228" cy="28428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D4FF2D-17F5-4996-A90F-C0C65847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364641"/>
            <a:ext cx="4962434" cy="2970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C674D5-2C55-4BFC-B78A-39ACCD908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014" y="3429000"/>
            <a:ext cx="5168878" cy="319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988B0-8686-4ECB-BE39-ADD3E50C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78" y="746895"/>
            <a:ext cx="6884298" cy="19483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CF6235-6DD4-471D-8946-4E7EB2E3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032" y="2923475"/>
            <a:ext cx="6752190" cy="3934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467CD8-7CBF-40E5-818C-16866F3A08E8}"/>
              </a:ext>
            </a:extLst>
          </p:cNvPr>
          <p:cNvSpPr txBox="1"/>
          <p:nvPr/>
        </p:nvSpPr>
        <p:spPr>
          <a:xfrm>
            <a:off x="3665620" y="99129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Add the </a:t>
            </a:r>
            <a:r>
              <a:rPr lang="en-AU" dirty="0" err="1"/>
              <a:t>TTN</a:t>
            </a:r>
            <a:r>
              <a:rPr lang="en-AU" dirty="0"/>
              <a:t> Mapper Integration</a:t>
            </a:r>
          </a:p>
        </p:txBody>
      </p:sp>
    </p:spTree>
    <p:extLst>
      <p:ext uri="{BB962C8B-B14F-4D97-AF65-F5344CB8AC3E}">
        <p14:creationId xmlns:p14="http://schemas.microsoft.com/office/powerpoint/2010/main" val="375744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8F1184-E164-426C-B83B-D11FFD77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61" y="673768"/>
            <a:ext cx="7145078" cy="6184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605362-A0A9-42E4-BAD1-674013389775}"/>
              </a:ext>
            </a:extLst>
          </p:cNvPr>
          <p:cNvSpPr txBox="1"/>
          <p:nvPr/>
        </p:nvSpPr>
        <p:spPr>
          <a:xfrm>
            <a:off x="3665620" y="99129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Configure </a:t>
            </a:r>
            <a:r>
              <a:rPr lang="en-AU" dirty="0" err="1"/>
              <a:t>TTN</a:t>
            </a:r>
            <a:r>
              <a:rPr lang="en-AU" dirty="0"/>
              <a:t> Mapper</a:t>
            </a:r>
          </a:p>
        </p:txBody>
      </p:sp>
    </p:spTree>
    <p:extLst>
      <p:ext uri="{BB962C8B-B14F-4D97-AF65-F5344CB8AC3E}">
        <p14:creationId xmlns:p14="http://schemas.microsoft.com/office/powerpoint/2010/main" val="319392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5B1AA2-6D6B-42A5-ACA7-FB3B7D3F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98" y="872290"/>
            <a:ext cx="5925204" cy="59252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A30802-FF1E-4FCB-A668-D55598546427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Update the Encoder</a:t>
            </a:r>
          </a:p>
        </p:txBody>
      </p:sp>
    </p:spTree>
    <p:extLst>
      <p:ext uri="{BB962C8B-B14F-4D97-AF65-F5344CB8AC3E}">
        <p14:creationId xmlns:p14="http://schemas.microsoft.com/office/powerpoint/2010/main" val="98598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46D30F-020E-4190-BC34-1E11D236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10" y="881269"/>
            <a:ext cx="8414779" cy="58839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FB71F9-CFBC-44F1-8089-824BD1E90D54}"/>
              </a:ext>
            </a:extLst>
          </p:cNvPr>
          <p:cNvSpPr txBox="1"/>
          <p:nvPr/>
        </p:nvSpPr>
        <p:spPr>
          <a:xfrm>
            <a:off x="3665620" y="99129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Register a Device</a:t>
            </a:r>
          </a:p>
        </p:txBody>
      </p:sp>
    </p:spTree>
    <p:extLst>
      <p:ext uri="{BB962C8B-B14F-4D97-AF65-F5344CB8AC3E}">
        <p14:creationId xmlns:p14="http://schemas.microsoft.com/office/powerpoint/2010/main" val="111134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71674-C97F-482E-B462-7B8D204792B3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Get the Device </a:t>
            </a:r>
            <a:r>
              <a:rPr lang="en-AU" dirty="0" err="1"/>
              <a:t>EUI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43A88-7652-45A1-923D-EAAD1054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231983"/>
            <a:ext cx="9248775" cy="4562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32972D-8DEB-4BB4-9F19-50C6CFCA549B}"/>
              </a:ext>
            </a:extLst>
          </p:cNvPr>
          <p:cNvSpPr/>
          <p:nvPr/>
        </p:nvSpPr>
        <p:spPr>
          <a:xfrm>
            <a:off x="1998074" y="461578"/>
            <a:ext cx="8195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/>
              <a:t>https://www.thethingsnetwork.org/docs/devices/lopy/usage.html</a:t>
            </a:r>
          </a:p>
        </p:txBody>
      </p:sp>
    </p:spTree>
    <p:extLst>
      <p:ext uri="{BB962C8B-B14F-4D97-AF65-F5344CB8AC3E}">
        <p14:creationId xmlns:p14="http://schemas.microsoft.com/office/powerpoint/2010/main" val="109830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E2F207-1E24-4D37-816E-BAED0591586D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Complete Device Registration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EF9BD-03E6-446D-BC19-7B4A16E5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45" y="721548"/>
            <a:ext cx="8740510" cy="61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8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1DD967-42AA-411A-8B94-6EFF6B70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11" y="968038"/>
            <a:ext cx="9225377" cy="5795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B32843-DFBD-41E0-9857-B923468E265D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Get App Settings</a:t>
            </a:r>
          </a:p>
        </p:txBody>
      </p:sp>
    </p:spTree>
    <p:extLst>
      <p:ext uri="{BB962C8B-B14F-4D97-AF65-F5344CB8AC3E}">
        <p14:creationId xmlns:p14="http://schemas.microsoft.com/office/powerpoint/2010/main" val="13301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565EA-C1AB-480E-B974-499AA8C5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61" y="762000"/>
            <a:ext cx="7362878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C63C8-1E3F-4DAE-90E5-93A1C62F90D6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Update config.py</a:t>
            </a:r>
          </a:p>
        </p:txBody>
      </p:sp>
    </p:spTree>
    <p:extLst>
      <p:ext uri="{BB962C8B-B14F-4D97-AF65-F5344CB8AC3E}">
        <p14:creationId xmlns:p14="http://schemas.microsoft.com/office/powerpoint/2010/main" val="233854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4565</TotalTime>
  <Words>125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Mitchy</dc:creator>
  <cp:lastModifiedBy>Mitchy</cp:lastModifiedBy>
  <cp:revision>10</cp:revision>
  <dcterms:created xsi:type="dcterms:W3CDTF">2018-10-19T23:55:57Z</dcterms:created>
  <dcterms:modified xsi:type="dcterms:W3CDTF">2018-10-24T22:41:08Z</dcterms:modified>
</cp:coreProperties>
</file>