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6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04EBE-70CD-47F3-BA7F-2CC0F03D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9363D4-3D1F-423F-B3FE-8DE08F38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0D907-742C-4158-8BDC-39813E94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5BDF7F-7B0E-484A-AF7E-7FAB45E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723F0C-97D5-4796-AD6B-C14AF3CB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8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618E1-886B-45E8-B10E-33321CA2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520A49-E73D-4568-A446-34C37966B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D2C46C-3C14-402E-9E19-353AB35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784619-DDC1-4C45-AA18-32CFDDD8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AD6D7-B640-474F-BF87-609BC797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1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F1CA764-4099-4EF3-9378-A725EE4D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535AF6-631F-442B-A9E9-10BC96C5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98DEF0-C1C6-4B99-9383-9F4C45A6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BE772A-54A6-45B1-ABC5-109C6248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A103B-F2B7-4C04-A5C4-1DCB6FB7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1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E6565-DB6E-4554-B3E1-5FA44EC0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72D2B-EC58-4297-8505-F01AB779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08CBD-E2E6-4DDD-AE6C-F080B051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13CA25-99C2-457A-AA6F-3C668725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81140-31E6-45BD-AF2C-4C0B0E1F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05D14-C1B0-4BB6-89A8-B8E0959A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BEC51D-ED8D-45EE-9498-996BE1CF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B8FDF7-50DC-47DF-9365-C4D08B2F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06E521-15EB-4EE0-83C8-6D7B5267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70681C-75E2-4A40-92B4-1DFFCBD2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2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127F6-972F-4291-B91C-B7DE1108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E1DB71-8FA3-4A6D-9811-2642D3D3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505627-EC1D-4131-A418-0B83318E7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065FE7-75DB-4D73-B366-89019001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E34A3E-5544-4034-AD83-E473A45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6B265A-6D0E-479C-854C-A05E2E12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26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C01A5-7233-45A8-8A9F-25450B44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EB74C7-6837-4DEF-8268-2BF6EDA4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903316-F99A-4274-BAAF-E69B2DED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0E912A-B58A-4A04-B2DA-5738596CB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F38BA6C-4E44-4F20-BE49-E672C6B89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8993EC3-85E5-46F3-906D-9923687A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F4E6CF6-E40D-4AF5-9374-031507D8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28AA85-7618-432D-8B2F-C26AECAD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1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B5DD0-6AE5-47BB-81D1-70C1FB0B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D3F1A0-E2B5-47B1-89D0-BB54F390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8A0252-5C6E-498E-908E-DFD4CD37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67F6B1-314D-4167-85C4-2B2D968D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2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2F9EF2-4D36-4E01-8BED-EDBA4EA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DEAE97-1662-4354-8669-4B98F855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ABE573-68D9-4E1A-B81C-D296033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68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CA779-3084-4F43-9A3E-2DC84E58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E5FAE-0303-45B7-93CD-74D612AD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53FFAC-491B-4FA6-A0E6-75BC907A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68A85C-51B8-4CD7-981B-66EC0EE0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BAC3B3-5FE1-4D3B-9F06-719F56C2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4B09D8-7D17-4CAE-A0A8-6C6D1C6C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4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1B9BE-81DA-4599-91EC-DF5C24E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62689F-F10C-404F-8324-5080C5E81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79B34E-8A7A-456D-B678-3FAA608C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EF209A-0751-4E8C-9492-0DC7B5B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E8A9E2-FE0F-4480-BD73-821D830C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EF6031-88CD-482E-B6F1-5C065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9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176F0B-FE38-4CBC-949D-8C23FFCD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382082-7FDE-47C3-B86D-0E29020E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04926-417B-4158-A6D8-C0255420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941D-57F0-4E10-8246-420EBE0EC7D4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5C1160-6848-4B81-A5D4-8A970D2C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23DDA1-AD58-4A0C-92AA-BAD77CEC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B21C-B00C-4BEA-B9FD-CEB30F023C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9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r-code-generator.com/" TargetMode="External"/><Relationship Id="rId2" Type="http://schemas.openxmlformats.org/officeDocument/2006/relationships/hyperlink" Target="https://www.thethingsnetwork.org/labs/story/using-ttnmapper-on-android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asia-se.thethings.network:ttn-mapper-123:ttn-mapper-device-1:ttn-account-v2.oq1wWxXX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Y9lMvyTYI3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182274-44A8-4A5B-BE26-5B47DC6270FD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Create Application in </a:t>
            </a:r>
            <a:r>
              <a:rPr lang="en-AU" dirty="0" err="1"/>
              <a:t>TTN</a:t>
            </a:r>
            <a:r>
              <a:rPr lang="en-AU" dirty="0"/>
              <a:t>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270BB0-2ADE-48FE-A1FA-15599419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45" y="757102"/>
            <a:ext cx="8000309" cy="5731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59626A-ED3E-4AD7-96BA-D296AE413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11" y="1167401"/>
            <a:ext cx="2671358" cy="5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E337903-3E66-49A5-BE73-28C5DEED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686050"/>
            <a:ext cx="5048250" cy="148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2D73724-C930-4824-A612-87C6037F4E12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Monitor </a:t>
            </a:r>
            <a:r>
              <a:rPr lang="en-AU" dirty="0" err="1"/>
              <a:t>REPL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865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F1D3F5-7BDA-476D-9D6B-33A92930DABA}"/>
              </a:ext>
            </a:extLst>
          </p:cNvPr>
          <p:cNvSpPr txBox="1"/>
          <p:nvPr/>
        </p:nvSpPr>
        <p:spPr>
          <a:xfrm>
            <a:off x="476250" y="60506"/>
            <a:ext cx="11363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TTN Mapper Phone </a:t>
            </a:r>
            <a:r>
              <a:rPr lang="en-AU" dirty="0" smtClean="0"/>
              <a:t>App (</a:t>
            </a:r>
            <a:r>
              <a:rPr lang="en-AU" dirty="0" err="1" smtClean="0"/>
              <a:t>Andriod</a:t>
            </a:r>
            <a:r>
              <a:rPr lang="en-AU" dirty="0" smtClean="0"/>
              <a:t> or iOS)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 smtClean="0"/>
              <a:t>Not </a:t>
            </a:r>
            <a:r>
              <a:rPr lang="en-AU" dirty="0"/>
              <a:t>needed if a GPS </a:t>
            </a:r>
            <a:r>
              <a:rPr lang="en-AU" dirty="0" smtClean="0"/>
              <a:t>module is </a:t>
            </a:r>
            <a:r>
              <a:rPr lang="en-AU" dirty="0"/>
              <a:t>used, although is handy for “observations</a:t>
            </a:r>
            <a:r>
              <a:rPr lang="en-AU" dirty="0" smtClean="0"/>
              <a:t>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With GPS module:</a:t>
            </a:r>
            <a:r>
              <a:rPr lang="en-AU" dirty="0" smtClean="0"/>
              <a:t> If your </a:t>
            </a:r>
            <a:r>
              <a:rPr lang="en-AU" dirty="0" err="1" smtClean="0"/>
              <a:t>LoRa</a:t>
            </a:r>
            <a:r>
              <a:rPr lang="en-AU" dirty="0" smtClean="0"/>
              <a:t> device has a GPS the mobile phone App isn’t essential but a good visual aid to your track path (a lock of 3 satellites min. is required to record your track, </a:t>
            </a:r>
            <a:r>
              <a:rPr lang="en-AU" dirty="0" err="1" smtClean="0"/>
              <a:t>Pycom</a:t>
            </a:r>
            <a:r>
              <a:rPr lang="en-AU" dirty="0" smtClean="0"/>
              <a:t> LED will indicate good tracking)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smtClean="0"/>
              <a:t>Without </a:t>
            </a:r>
            <a:r>
              <a:rPr lang="en-AU" b="1" dirty="0"/>
              <a:t>GPS module:</a:t>
            </a:r>
            <a:r>
              <a:rPr lang="en-AU" dirty="0"/>
              <a:t> If </a:t>
            </a:r>
            <a:r>
              <a:rPr lang="en-AU" dirty="0" smtClean="0"/>
              <a:t>you don’t have a GPS on your </a:t>
            </a:r>
            <a:r>
              <a:rPr lang="en-AU" dirty="0" err="1" smtClean="0"/>
              <a:t>LoRa</a:t>
            </a:r>
            <a:r>
              <a:rPr lang="en-AU" dirty="0" smtClean="0"/>
              <a:t> device the mobile phone’s GPS is used for your location tracking.  So keep them “together” during your </a:t>
            </a:r>
            <a:r>
              <a:rPr lang="en-AU" dirty="0" err="1" smtClean="0"/>
              <a:t>LoRa</a:t>
            </a:r>
            <a:r>
              <a:rPr lang="en-AU" dirty="0" smtClean="0"/>
              <a:t> survey.</a:t>
            </a:r>
          </a:p>
          <a:p>
            <a:endParaRPr lang="en-AU" dirty="0" smtClean="0"/>
          </a:p>
          <a:p>
            <a:r>
              <a:rPr lang="en-AU" dirty="0" smtClean="0"/>
              <a:t>See: </a:t>
            </a:r>
            <a:r>
              <a:rPr lang="en-AU" dirty="0">
                <a:hlinkClick r:id="rId2"/>
              </a:rPr>
              <a:t>https://www.thethingsnetwork.org/labs/story/using-ttnmapper-on-android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Use </a:t>
            </a:r>
            <a:r>
              <a:rPr lang="en-AU" dirty="0"/>
              <a:t>this for generating a QR code </a:t>
            </a:r>
            <a:r>
              <a:rPr lang="en-AU" dirty="0">
                <a:hlinkClick r:id="rId3"/>
              </a:rPr>
              <a:t>https://www.qr-code-generator.com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endParaRPr lang="en-AU" dirty="0"/>
          </a:p>
          <a:p>
            <a:pPr algn="ctr"/>
            <a:r>
              <a:rPr lang="en-AU" dirty="0"/>
              <a:t>Example format (modify to suit your own settings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/>
              <a:t>Format: </a:t>
            </a:r>
            <a:r>
              <a:rPr lang="en-AU" dirty="0">
                <a:solidFill>
                  <a:schemeClr val="accent1"/>
                </a:solidFill>
              </a:rPr>
              <a:t>https://</a:t>
            </a:r>
            <a:r>
              <a:rPr lang="en-AU" dirty="0"/>
              <a:t>{ttn-handler}</a:t>
            </a:r>
            <a:r>
              <a:rPr lang="en-AU" dirty="0">
                <a:solidFill>
                  <a:schemeClr val="accent1"/>
                </a:solidFill>
              </a:rPr>
              <a:t>:</a:t>
            </a:r>
            <a:r>
              <a:rPr lang="en-AU" dirty="0"/>
              <a:t>{ttn-appl-id}</a:t>
            </a:r>
            <a:r>
              <a:rPr lang="en-AU" dirty="0">
                <a:solidFill>
                  <a:schemeClr val="accent1"/>
                </a:solidFill>
              </a:rPr>
              <a:t>:</a:t>
            </a:r>
            <a:r>
              <a:rPr lang="en-AU" dirty="0"/>
              <a:t>{ttn-device-id}</a:t>
            </a:r>
            <a:r>
              <a:rPr lang="en-AU" dirty="0">
                <a:solidFill>
                  <a:schemeClr val="accent1"/>
                </a:solidFill>
              </a:rPr>
              <a:t>:</a:t>
            </a:r>
            <a:r>
              <a:rPr lang="en-AU" dirty="0">
                <a:solidFill>
                  <a:srgbClr val="FF0000"/>
                </a:solidFill>
              </a:rPr>
              <a:t>{</a:t>
            </a:r>
            <a:r>
              <a:rPr lang="en-AU" dirty="0" smtClean="0">
                <a:solidFill>
                  <a:srgbClr val="FF0000"/>
                </a:solidFill>
              </a:rPr>
              <a:t>ttn-appl-access-key*}</a:t>
            </a:r>
          </a:p>
          <a:p>
            <a:r>
              <a:rPr lang="en-AU" dirty="0" smtClean="0"/>
              <a:t>Example: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://asia-se.thethings.network:ttn-mapper-123:ttn-mapper-device-1:ttn-account-v2.oq1wWxXXX</a:t>
            </a:r>
            <a:endParaRPr lang="en-AU" dirty="0"/>
          </a:p>
          <a:p>
            <a:pPr algn="ctr"/>
            <a:endParaRPr lang="en-AU" dirty="0">
              <a:solidFill>
                <a:srgbClr val="FF0000"/>
              </a:solidFill>
            </a:endParaRPr>
          </a:p>
          <a:p>
            <a:pPr algn="ctr"/>
            <a:r>
              <a:rPr lang="en-AU" dirty="0" smtClean="0">
                <a:solidFill>
                  <a:srgbClr val="FF0000"/>
                </a:solidFill>
              </a:rPr>
              <a:t>WARNING: Don’t share your </a:t>
            </a:r>
            <a:r>
              <a:rPr lang="en-AU" dirty="0" err="1" smtClean="0">
                <a:solidFill>
                  <a:srgbClr val="FF0000"/>
                </a:solidFill>
              </a:rPr>
              <a:t>ttn</a:t>
            </a:r>
            <a:r>
              <a:rPr lang="en-AU" dirty="0" smtClean="0">
                <a:solidFill>
                  <a:srgbClr val="FF0000"/>
                </a:solidFill>
              </a:rPr>
              <a:t>-</a:t>
            </a:r>
            <a:r>
              <a:rPr lang="en-AU" dirty="0" err="1" smtClean="0">
                <a:solidFill>
                  <a:srgbClr val="FF0000"/>
                </a:solidFill>
              </a:rPr>
              <a:t>appl</a:t>
            </a:r>
            <a:r>
              <a:rPr lang="en-AU" dirty="0" smtClean="0">
                <a:solidFill>
                  <a:srgbClr val="FF0000"/>
                </a:solidFill>
              </a:rPr>
              <a:t>-access-key on publically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432" y="4752975"/>
            <a:ext cx="5960195" cy="1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77902AA-8382-4123-B0E8-4FE779A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1" y="834886"/>
            <a:ext cx="7817016" cy="5830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D36FC7-A96B-40BD-8C27-775596A32DB7}"/>
              </a:ext>
            </a:extLst>
          </p:cNvPr>
          <p:cNvSpPr txBox="1"/>
          <p:nvPr/>
        </p:nvSpPr>
        <p:spPr>
          <a:xfrm>
            <a:off x="3270771" y="106888"/>
            <a:ext cx="56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Monitor </a:t>
            </a:r>
            <a:r>
              <a:rPr lang="en-AU" dirty="0" err="1"/>
              <a:t>TTN</a:t>
            </a:r>
            <a:r>
              <a:rPr lang="en-AU" dirty="0"/>
              <a:t> Console (when there is GPS reception)</a:t>
            </a:r>
          </a:p>
        </p:txBody>
      </p:sp>
    </p:spTree>
    <p:extLst>
      <p:ext uri="{BB962C8B-B14F-4D97-AF65-F5344CB8AC3E}">
        <p14:creationId xmlns:p14="http://schemas.microsoft.com/office/powerpoint/2010/main" val="11736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860010-7FD2-43FD-AC15-1C204BF3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59" y="225288"/>
            <a:ext cx="4905375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26B97A3-1052-4AB2-AFD1-914F8100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61" y="1815548"/>
            <a:ext cx="6144817" cy="4830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0A7707-4E74-457D-B8AE-E9F58E7F9AA2}"/>
              </a:ext>
            </a:extLst>
          </p:cNvPr>
          <p:cNvSpPr txBox="1"/>
          <p:nvPr/>
        </p:nvSpPr>
        <p:spPr>
          <a:xfrm>
            <a:off x="163166" y="312296"/>
            <a:ext cx="56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Hardware </a:t>
            </a:r>
            <a:r>
              <a:rPr lang="en-AU" dirty="0" err="1"/>
              <a:t>Hookup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78076"/>
              </p:ext>
            </p:extLst>
          </p:nvPr>
        </p:nvGraphicFramePr>
        <p:xfrm>
          <a:off x="7123460" y="4310591"/>
          <a:ext cx="4905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125"/>
                <a:gridCol w="1635125"/>
                <a:gridCol w="163512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Pycom</a:t>
                      </a:r>
                      <a:r>
                        <a:rPr lang="en-AU" dirty="0" smtClean="0"/>
                        <a:t> </a:t>
                      </a:r>
                      <a:r>
                        <a:rPr lang="en-AU" dirty="0" err="1" smtClean="0"/>
                        <a:t>Makr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Ultimate GPS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Note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3.3V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Vin 3.3-5.5Vdc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GPIO11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NMEA data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5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200" dirty="0" smtClean="0">
                <a:hlinkClick r:id="rId2"/>
              </a:rPr>
              <a:t>https</a:t>
            </a:r>
            <a:r>
              <a:rPr lang="en-AU" sz="1200" dirty="0">
                <a:hlinkClick r:id="rId2"/>
              </a:rPr>
              <a:t>://</a:t>
            </a:r>
            <a:r>
              <a:rPr lang="en-AU" sz="1200" dirty="0" smtClean="0">
                <a:hlinkClick r:id="rId2"/>
              </a:rPr>
              <a:t>www.youtube.com/watch?v=Y9lMvyTYI3E</a:t>
            </a:r>
            <a:r>
              <a:rPr lang="en-AU" sz="1200" dirty="0" smtClean="0"/>
              <a:t/>
            </a:r>
            <a:br>
              <a:rPr lang="en-AU" sz="1200" dirty="0" smtClean="0"/>
            </a:br>
            <a:endParaRPr lang="en-AU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0062"/>
            <a:ext cx="933450" cy="31432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20024" y="5099243"/>
            <a:ext cx="17747593" cy="534046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70" y="1337958"/>
            <a:ext cx="4363059" cy="4353533"/>
          </a:xfrm>
          <a:prstGeom prst="rect">
            <a:avLst/>
          </a:prstGeom>
        </p:spPr>
      </p:pic>
      <p:pic>
        <p:nvPicPr>
          <p:cNvPr id="1026" name="Picture 2" descr="Image result for ttn mapper mob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814387"/>
            <a:ext cx="2797175" cy="49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54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FC8D75-2D66-4D81-8930-526FE4BA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AFD8CD7-A8B7-4717-A94C-993C0C66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64" y="430902"/>
            <a:ext cx="4555228" cy="2842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D4FF2D-17F5-4996-A90F-C0C65847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364641"/>
            <a:ext cx="4962434" cy="297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C674D5-2C55-4BFC-B78A-39ACCD90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14" y="3429000"/>
            <a:ext cx="5168878" cy="31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30988B0-8686-4ECB-BE39-ADD3E50C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78" y="746895"/>
            <a:ext cx="6884298" cy="1948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CF6235-6DD4-471D-8946-4E7EB2E3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32" y="2923475"/>
            <a:ext cx="6752190" cy="3934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467CD8-7CBF-40E5-818C-16866F3A08E8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Add the </a:t>
            </a:r>
            <a:r>
              <a:rPr lang="en-AU" dirty="0" err="1"/>
              <a:t>TTN</a:t>
            </a:r>
            <a:r>
              <a:rPr lang="en-AU" dirty="0"/>
              <a:t> Mapper Integration</a:t>
            </a:r>
          </a:p>
        </p:txBody>
      </p:sp>
    </p:spTree>
    <p:extLst>
      <p:ext uri="{BB962C8B-B14F-4D97-AF65-F5344CB8AC3E}">
        <p14:creationId xmlns:p14="http://schemas.microsoft.com/office/powerpoint/2010/main" val="3757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8F1184-E164-426C-B83B-D11FFD77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61" y="673768"/>
            <a:ext cx="7145078" cy="618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605362-A0A9-42E4-BAD1-674013389775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Configure </a:t>
            </a:r>
            <a:r>
              <a:rPr lang="en-AU" dirty="0" err="1"/>
              <a:t>TTN</a:t>
            </a:r>
            <a:r>
              <a:rPr lang="en-AU" dirty="0"/>
              <a:t> Mapper</a:t>
            </a:r>
          </a:p>
        </p:txBody>
      </p:sp>
    </p:spTree>
    <p:extLst>
      <p:ext uri="{BB962C8B-B14F-4D97-AF65-F5344CB8AC3E}">
        <p14:creationId xmlns:p14="http://schemas.microsoft.com/office/powerpoint/2010/main" val="319392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E5B1AA2-6D6B-42A5-ACA7-FB3B7D3F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98" y="872290"/>
            <a:ext cx="5925204" cy="5925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A30802-FF1E-4FCB-A668-D55598546427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Update the Encoder</a:t>
            </a:r>
          </a:p>
        </p:txBody>
      </p:sp>
    </p:spTree>
    <p:extLst>
      <p:ext uri="{BB962C8B-B14F-4D97-AF65-F5344CB8AC3E}">
        <p14:creationId xmlns:p14="http://schemas.microsoft.com/office/powerpoint/2010/main" val="98598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146D30F-020E-4190-BC34-1E11D236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10" y="881269"/>
            <a:ext cx="8414779" cy="5883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FB71F9-CFBC-44F1-8089-824BD1E90D54}"/>
              </a:ext>
            </a:extLst>
          </p:cNvPr>
          <p:cNvSpPr txBox="1"/>
          <p:nvPr/>
        </p:nvSpPr>
        <p:spPr>
          <a:xfrm>
            <a:off x="3665620" y="99129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Register a Device</a:t>
            </a:r>
          </a:p>
        </p:txBody>
      </p:sp>
    </p:spTree>
    <p:extLst>
      <p:ext uri="{BB962C8B-B14F-4D97-AF65-F5344CB8AC3E}">
        <p14:creationId xmlns:p14="http://schemas.microsoft.com/office/powerpoint/2010/main" val="111134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F71674-C97F-482E-B462-7B8D204792B3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the Device </a:t>
            </a:r>
            <a:r>
              <a:rPr lang="en-AU" dirty="0" err="1"/>
              <a:t>EUI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E43A88-7652-45A1-923D-EAAD1054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231983"/>
            <a:ext cx="9248775" cy="4562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F32972D-8DEB-4BB4-9F19-50C6CFCA549B}"/>
              </a:ext>
            </a:extLst>
          </p:cNvPr>
          <p:cNvSpPr/>
          <p:nvPr/>
        </p:nvSpPr>
        <p:spPr>
          <a:xfrm>
            <a:off x="1998074" y="461578"/>
            <a:ext cx="8195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https://www.thethingsnetwork.org/docs/devices/lopy/usage.html</a:t>
            </a:r>
          </a:p>
        </p:txBody>
      </p:sp>
    </p:spTree>
    <p:extLst>
      <p:ext uri="{BB962C8B-B14F-4D97-AF65-F5344CB8AC3E}">
        <p14:creationId xmlns:p14="http://schemas.microsoft.com/office/powerpoint/2010/main" val="109830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E2F207-1E24-4D37-816E-BAED0591586D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Complete Device 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9EF9BD-03E6-446D-BC19-7B4A16E5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45" y="721548"/>
            <a:ext cx="8740510" cy="61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31DD967-42AA-411A-8B94-6EFF6B70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1" y="968038"/>
            <a:ext cx="9225377" cy="5795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B32843-DFBD-41E0-9857-B923468E265D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Get App Settings</a:t>
            </a:r>
          </a:p>
        </p:txBody>
      </p:sp>
    </p:spTree>
    <p:extLst>
      <p:ext uri="{BB962C8B-B14F-4D97-AF65-F5344CB8AC3E}">
        <p14:creationId xmlns:p14="http://schemas.microsoft.com/office/powerpoint/2010/main" val="13301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2565EA-C1AB-480E-B974-499AA8C5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61" y="762000"/>
            <a:ext cx="7362878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6C63C8-1E3F-4DAE-90E5-93A1C62F90D6}"/>
              </a:ext>
            </a:extLst>
          </p:cNvPr>
          <p:cNvSpPr txBox="1"/>
          <p:nvPr/>
        </p:nvSpPr>
        <p:spPr>
          <a:xfrm>
            <a:off x="3665621" y="60506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Update config.py</a:t>
            </a:r>
          </a:p>
        </p:txBody>
      </p:sp>
    </p:spTree>
    <p:extLst>
      <p:ext uri="{BB962C8B-B14F-4D97-AF65-F5344CB8AC3E}">
        <p14:creationId xmlns:p14="http://schemas.microsoft.com/office/powerpoint/2010/main" val="233854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228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https://www.youtube.com/watch?v=Y9lMvyTYI3E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Mitchy</dc:creator>
  <cp:lastModifiedBy>Ian Finlay</cp:lastModifiedBy>
  <cp:revision>19</cp:revision>
  <dcterms:created xsi:type="dcterms:W3CDTF">2018-10-19T23:55:57Z</dcterms:created>
  <dcterms:modified xsi:type="dcterms:W3CDTF">2018-10-25T03:26:52Z</dcterms:modified>
</cp:coreProperties>
</file>