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3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AC4C-49C0-5A4F-B13F-4175213163F3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1910-6757-D445-9C30-DB2026E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9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AC4C-49C0-5A4F-B13F-4175213163F3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1910-6757-D445-9C30-DB2026E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AC4C-49C0-5A4F-B13F-4175213163F3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1910-6757-D445-9C30-DB2026E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6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AC4C-49C0-5A4F-B13F-4175213163F3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1910-6757-D445-9C30-DB2026E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5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AC4C-49C0-5A4F-B13F-4175213163F3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1910-6757-D445-9C30-DB2026E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6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AC4C-49C0-5A4F-B13F-4175213163F3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1910-6757-D445-9C30-DB2026E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6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AC4C-49C0-5A4F-B13F-4175213163F3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1910-6757-D445-9C30-DB2026E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4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AC4C-49C0-5A4F-B13F-4175213163F3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1910-6757-D445-9C30-DB2026E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1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AC4C-49C0-5A4F-B13F-4175213163F3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1910-6757-D445-9C30-DB2026E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0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AC4C-49C0-5A4F-B13F-4175213163F3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1910-6757-D445-9C30-DB2026E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8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AC4C-49C0-5A4F-B13F-4175213163F3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1910-6757-D445-9C30-DB2026E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0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3AC4C-49C0-5A4F-B13F-4175213163F3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F1910-6757-D445-9C30-DB2026E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0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3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1-10-09 at 8.39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26" y="2062480"/>
            <a:ext cx="8156593" cy="3084351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5" name="Rounded Rectangular Callout 4"/>
          <p:cNvSpPr/>
          <p:nvPr/>
        </p:nvSpPr>
        <p:spPr>
          <a:xfrm>
            <a:off x="3616960" y="3098800"/>
            <a:ext cx="2621280" cy="1097280"/>
          </a:xfrm>
          <a:prstGeom prst="wedgeRoundRectCallout">
            <a:avLst>
              <a:gd name="adj1" fmla="val -47827"/>
              <a:gd name="adj2" fmla="val 89346"/>
              <a:gd name="adj3" fmla="val 16667"/>
            </a:avLst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49040" y="3279725"/>
            <a:ext cx="270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</a:t>
            </a:r>
            <a:r>
              <a:rPr lang="en-US" dirty="0" err="1" smtClean="0"/>
              <a:t>OpenID</a:t>
            </a:r>
            <a:r>
              <a:rPr lang="en-US" dirty="0" smtClean="0"/>
              <a:t> is listed in </a:t>
            </a:r>
            <a:br>
              <a:rPr lang="en-US" dirty="0" smtClean="0"/>
            </a:br>
            <a:r>
              <a:rPr lang="en-US" dirty="0" smtClean="0"/>
              <a:t>the footer of each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83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1-10-10 at 10.10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72" y="1026160"/>
            <a:ext cx="7382327" cy="4119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ounded Rectangular Callout 4"/>
          <p:cNvSpPr/>
          <p:nvPr/>
        </p:nvSpPr>
        <p:spPr>
          <a:xfrm>
            <a:off x="3677920" y="2489200"/>
            <a:ext cx="2641600" cy="1117600"/>
          </a:xfrm>
          <a:prstGeom prst="wedgeRoundRectCallout">
            <a:avLst>
              <a:gd name="adj1" fmla="val 61881"/>
              <a:gd name="adj2" fmla="val -85655"/>
              <a:gd name="adj3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The “Build Project” button appears on pages that end with “_INDEX”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362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20</Words>
  <Application>Microsoft Macintosh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Odewahn</dc:creator>
  <cp:lastModifiedBy>Andrew Odewahn</cp:lastModifiedBy>
  <cp:revision>4</cp:revision>
  <dcterms:created xsi:type="dcterms:W3CDTF">2011-10-10T00:39:53Z</dcterms:created>
  <dcterms:modified xsi:type="dcterms:W3CDTF">2011-10-10T17:29:28Z</dcterms:modified>
</cp:coreProperties>
</file>