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J/mdBJlOS+BYOrR2Y1GYwB33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57B109-4DF6-4379-8C1A-B0933E36E5A1}">
  <a:tblStyle styleId="{0F57B109-4DF6-4379-8C1A-B0933E36E5A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6"/>
    <p:restoredTop sz="94744"/>
  </p:normalViewPr>
  <p:slideViewPr>
    <p:cSldViewPr snapToGrid="0" snapToObjects="1">
      <p:cViewPr varScale="1">
        <p:scale>
          <a:sx n="161" d="100"/>
          <a:sy n="161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5735" y="88926"/>
            <a:ext cx="1902319" cy="38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g.valideval.com/teams/xTech_covid_vent/signu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nu_NY6iPG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COVID-19 Solution Proposal Template</a:t>
            </a: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The purpose of this artifact is to serve as a highly-efficient means of communicating your proposed emergency ventilator for COVID-19 field hospitals. Please provide a response to each of the five sections on the next slide. “Stay at the 10,000-foot level” to improve your chances: reviewers need to quickly understand and accurately assess your proposal.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Given the need for speed, </a:t>
            </a:r>
            <a:r>
              <a:rPr lang="en" sz="1400" b="1"/>
              <a:t>you must follow the application template precisely</a:t>
            </a:r>
            <a:r>
              <a:rPr lang="en" sz="1400"/>
              <a:t> </a:t>
            </a:r>
            <a:r>
              <a:rPr lang="en" sz="1400" b="1"/>
              <a:t>and provide fully-accurate information </a:t>
            </a:r>
            <a:r>
              <a:rPr lang="en" sz="1400"/>
              <a:t>in each section - submissions that breach the template, change its format or reduce the font size will be </a:t>
            </a:r>
            <a:r>
              <a:rPr lang="en" sz="1400" u="sng"/>
              <a:t>rejected without review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You may edit any black text on the 2</a:t>
            </a:r>
            <a:r>
              <a:rPr lang="en" sz="1400" baseline="30000"/>
              <a:t>nd</a:t>
            </a:r>
            <a:r>
              <a:rPr lang="en" sz="1400"/>
              <a:t> slide and delete all </a:t>
            </a:r>
            <a:r>
              <a:rPr lang="en" sz="1400">
                <a:solidFill>
                  <a:srgbClr val="FF0000"/>
                </a:solidFill>
              </a:rPr>
              <a:t>red text</a:t>
            </a:r>
            <a:r>
              <a:rPr lang="en" sz="1400"/>
              <a:t>. Do NOT edit </a:t>
            </a:r>
            <a:r>
              <a:rPr lang="en" sz="1400">
                <a:solidFill>
                  <a:srgbClr val="FFFFFF"/>
                </a:solidFill>
                <a:highlight>
                  <a:srgbClr val="A61C00"/>
                </a:highlight>
              </a:rPr>
              <a:t>white title text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 b="1"/>
              <a:t>Step-by-Step</a:t>
            </a:r>
            <a:r>
              <a:rPr lang="en" sz="1400"/>
              <a:t>: (1) Complete the template on Slide 2. (2) Delete this instruction slide. (3) Save your slide as a PDF. (4) Upload your completed PDF here: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https://usg.valideval.com/teams/xTech_covid_vent/signup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3"/>
          <p:cNvGraphicFramePr/>
          <p:nvPr>
            <p:extLst>
              <p:ext uri="{D42A27DB-BD31-4B8C-83A1-F6EECF244321}">
                <p14:modId xmlns:p14="http://schemas.microsoft.com/office/powerpoint/2010/main" val="2500700632"/>
              </p:ext>
            </p:extLst>
          </p:nvPr>
        </p:nvGraphicFramePr>
        <p:xfrm>
          <a:off x="141525" y="72750"/>
          <a:ext cx="6880050" cy="396210"/>
        </p:xfrm>
        <a:graphic>
          <a:graphicData uri="http://schemas.openxmlformats.org/drawingml/2006/table">
            <a:tbl>
              <a:tblPr>
                <a:noFill/>
                <a:tableStyleId>{0F57B109-4DF6-4379-8C1A-B0933E36E5A1}</a:tableStyleId>
              </a:tblPr>
              <a:tblGrid>
                <a:gridCol w="20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Team Seldon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Simple Open Ventilator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0000"/>
                          </a:solidFill>
                        </a:rPr>
                        <a:t>Your logo here</a:t>
                      </a:r>
                      <a:endParaRPr sz="8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oogle Shape;62;p3"/>
          <p:cNvGraphicFramePr/>
          <p:nvPr>
            <p:extLst>
              <p:ext uri="{D42A27DB-BD31-4B8C-83A1-F6EECF244321}">
                <p14:modId xmlns:p14="http://schemas.microsoft.com/office/powerpoint/2010/main" val="391038894"/>
              </p:ext>
            </p:extLst>
          </p:nvPr>
        </p:nvGraphicFramePr>
        <p:xfrm>
          <a:off x="141525" y="571350"/>
          <a:ext cx="8871900" cy="4413845"/>
        </p:xfrm>
        <a:graphic>
          <a:graphicData uri="http://schemas.openxmlformats.org/drawingml/2006/table">
            <a:tbl>
              <a:tblPr>
                <a:noFill/>
                <a:tableStyleId>{0F57B109-4DF6-4379-8C1A-B0933E36E5A1}</a:tableStyleId>
              </a:tblPr>
              <a:tblGrid>
                <a:gridCol w="16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Tech. &amp; Team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solidFill>
                      <a:srgbClr val="B935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Mission Alignment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solidFill>
                      <a:srgbClr val="B935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Technical Viability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solidFill>
                      <a:srgbClr val="B9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61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What is your solution? Who is behind it? 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u="none" strike="noStrike" cap="none" dirty="0"/>
                        <a:t>Simple Open Ventilator’s mission goal is to provide design, build, and manufacture instructions that will enable distributed construction of field expedient ventilators using locally obtainable </a:t>
                      </a:r>
                      <a:r>
                        <a:rPr lang="en-US" sz="1000" u="none" strike="noStrike" cap="none" dirty="0"/>
                        <a:t>materials</a:t>
                      </a:r>
                      <a:r>
                        <a:rPr lang="en" sz="1000" u="none" strike="noStrike" cap="none" dirty="0"/>
                        <a:t>. More importantly, it can be constructed by local tradespeople or handy people. No specialty equipment needed.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lang="en" sz="1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u="none" strike="noStrike" cap="none" dirty="0"/>
                        <a:t>Gravity, flow, hydraulics, and basic tool skills are all you need to build a vent.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chemeClr val="dk1"/>
                          </a:solidFill>
                        </a:rPr>
                        <a:t>Does it meet the posted requirements?</a:t>
                      </a: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MQ-C: 60bpm, 1000mL, and 60mmHg not possible through standard tubing. Will overpressure injuring patient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MQ-M:  Built with PVC and industrial parts.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MQ-EE: Alarms need to be implemented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Tech: Science base on simple state machines, gravity, and 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hydraulics</a:t>
                      </a: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lang="en" sz="10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lang="en" sz="10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lang="en"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chemeClr val="dk1"/>
                          </a:solidFill>
                        </a:rPr>
                        <a:t>Does it work? 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Yes,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 the initial prototype already works. There is room for improvement.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lang="en-US" sz="12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See the video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>
                          <a:hlinkClick r:id="rId3"/>
                        </a:rPr>
                        <a:t>https://www.youtube.com/watch?v=Anu_NY6iPGQ</a:t>
                      </a:r>
                      <a:endParaRPr lang="en-US"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Regulatory</a:t>
                      </a:r>
                      <a:endParaRPr sz="1400" b="1" u="none" strike="noStrike" cap="none" dirty="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solidFill>
                      <a:srgbClr val="B935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Speed</a:t>
                      </a:r>
                      <a:endParaRPr sz="1400" b="1" u="none" strike="noStrike" cap="none" dirty="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solidFill>
                      <a:srgbClr val="B9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chemeClr val="dk1"/>
                          </a:solidFill>
                        </a:rPr>
                        <a:t>Could it hurt people? </a:t>
                      </a:r>
                      <a:r>
                        <a:rPr lang="en" sz="1000" b="0" u="none" strike="noStrike" cap="none" dirty="0">
                          <a:solidFill>
                            <a:schemeClr val="dk1"/>
                          </a:solidFill>
                        </a:rPr>
                        <a:t>Absolutely anything can hurt people. The design here was to enable distributed construction of ventilators with locally available materials.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lang="en" sz="10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b="0" u="none" strike="noStrike" cap="none" dirty="0">
                          <a:solidFill>
                            <a:schemeClr val="dk1"/>
                          </a:solidFill>
                        </a:rPr>
                        <a:t>Risks to Deployment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b="0" u="none" strike="noStrike" cap="none" dirty="0">
                          <a:solidFill>
                            <a:schemeClr val="dk1"/>
                          </a:solidFill>
                        </a:rPr>
                        <a:t>1 -  Acquisition – Time to execute and pay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b="0" u="none" strike="noStrike" cap="none" dirty="0">
                          <a:solidFill>
                            <a:schemeClr val="dk1"/>
                          </a:solidFill>
                        </a:rPr>
                        <a:t>2 – FDA approval for using water potable parts for vent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b="0" u="none" strike="noStrike" cap="none" dirty="0">
                          <a:solidFill>
                            <a:schemeClr val="dk1"/>
                          </a:solidFill>
                        </a:rPr>
                        <a:t>3 – FDA approval for simple state machine software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b="0" u="none" strike="noStrike" cap="none" dirty="0">
                          <a:solidFill>
                            <a:schemeClr val="dk1"/>
                          </a:solidFill>
                        </a:rPr>
                        <a:t>4 – Distributed training for testing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b="0" u="none" strike="noStrike" cap="none" dirty="0">
                          <a:solidFill>
                            <a:schemeClr val="dk1"/>
                          </a:solidFill>
                        </a:rPr>
                        <a:t>5 – Sufficient available parts in supply chain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b="0" u="none" strike="noStrike" cap="none" dirty="0">
                          <a:solidFill>
                            <a:schemeClr val="dk1"/>
                          </a:solidFill>
                        </a:rPr>
                        <a:t>6 – Good enough user interface / Directions for Hosp Staff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solidFill>
                            <a:schemeClr val="dk1"/>
                          </a:solidFill>
                        </a:rPr>
                        <a:t>How fast can 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</a:rPr>
                        <a:t>we produce 10,000 units</a:t>
                      </a:r>
                      <a:r>
                        <a:rPr lang="en" sz="1000" b="1" u="none" strike="noStrike" cap="none" dirty="0">
                          <a:solidFill>
                            <a:schemeClr val="dk1"/>
                          </a:solidFill>
                        </a:rPr>
                        <a:t>?</a:t>
                      </a: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Design is purposeful in the ability to 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substitute</a:t>
                      </a: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e parts 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with</a:t>
                      </a: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 locally 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available</a:t>
                      </a: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 parts. We sourced all parts except 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</a:rPr>
                        <a:t>microcontroller</a:t>
                      </a: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 and relays form Home Depot or Appliance repair shop. System can be manufactured by a plumber and electronics /HVAC tech in about 4-8 hours. It could be then tested in groups at the local hospital. We could have 10k in less than 3 weeks – assuming cash in hand.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sz="10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The ideal deployment would be to send kits out to all Home Improvement shops for local contractors to build. 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557</Words>
  <Application>Microsoft Macintosh PowerPoint</Application>
  <PresentationFormat>On-screen Show (16:9)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Helvetica Neue</vt:lpstr>
      <vt:lpstr>Arial</vt:lpstr>
      <vt:lpstr>Simple Light</vt:lpstr>
      <vt:lpstr>COVID-19 Solution Proposal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Solution Proposal Template</dc:title>
  <dc:creator>Topolosky, Zeke(CIV)</dc:creator>
  <cp:lastModifiedBy>Brian McGarvey</cp:lastModifiedBy>
  <cp:revision>4</cp:revision>
  <dcterms:modified xsi:type="dcterms:W3CDTF">2020-04-10T01:00:38Z</dcterms:modified>
</cp:coreProperties>
</file>