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2207F-13A0-4DD2-9F27-D2350E5B951B}" type="datetimeFigureOut">
              <a:rPr lang="nl-NL" smtClean="0"/>
              <a:t>15-5-2015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0C0B-A77D-44FD-8F70-7A2628B78F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83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70C0B-A77D-44FD-8F70-7A2628B78F2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63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70C0B-A77D-44FD-8F70-7A2628B78F2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0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70C0B-A77D-44FD-8F70-7A2628B78F2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3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50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00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9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7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1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kerTim/PHP-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Presentatie </a:t>
            </a:r>
            <a:br>
              <a:rPr lang="nl-NL" dirty="0" smtClean="0"/>
            </a:br>
            <a:r>
              <a:rPr lang="nl-NL" dirty="0" smtClean="0"/>
              <a:t>php-template 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Extra uitleg in how to.md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62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Krijg ik de bestanden.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</a:t>
            </a:r>
            <a:r>
              <a:rPr lang="nl-NL" dirty="0" smtClean="0"/>
              <a:t>naar </a:t>
            </a:r>
            <a:r>
              <a:rPr lang="nl-NL" dirty="0"/>
              <a:t>de volgende url </a:t>
            </a:r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github.com/MakerTim/PHP-template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Klik rechts onder op</a:t>
            </a:r>
          </a:p>
          <a:p>
            <a:endParaRPr lang="nl-NL" dirty="0" smtClean="0"/>
          </a:p>
          <a:p>
            <a:r>
              <a:rPr lang="nl-NL" dirty="0" smtClean="0"/>
              <a:t>Je hebt nu een zip file met alle bestanden.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92" y="2980771"/>
            <a:ext cx="16287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0614"/>
          <a:stretch/>
        </p:blipFill>
        <p:spPr>
          <a:xfrm>
            <a:off x="5671585" y="3672350"/>
            <a:ext cx="1994491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uploaden van je bestanden.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377"/>
            <a:ext cx="8596668" cy="4583698"/>
          </a:xfrm>
        </p:spPr>
        <p:txBody>
          <a:bodyPr>
            <a:normAutofit/>
          </a:bodyPr>
          <a:lstStyle/>
          <a:p>
            <a:r>
              <a:rPr lang="nl-NL" dirty="0" smtClean="0"/>
              <a:t>Open je </a:t>
            </a:r>
            <a:r>
              <a:rPr lang="nl-NL" dirty="0"/>
              <a:t> </a:t>
            </a:r>
            <a:r>
              <a:rPr lang="nl-NL" dirty="0" smtClean="0"/>
              <a:t>FTP-client. (in dit voorbeeld FileZilla)</a:t>
            </a:r>
          </a:p>
          <a:p>
            <a:endParaRPr lang="nl-NL" sz="1000" dirty="0" smtClean="0"/>
          </a:p>
          <a:p>
            <a:r>
              <a:rPr lang="nl-NL" dirty="0" smtClean="0"/>
              <a:t>Maak verbinding met je domain</a:t>
            </a:r>
          </a:p>
          <a:p>
            <a:pPr marL="0" indent="0">
              <a:buNone/>
            </a:pPr>
            <a:endParaRPr lang="nl-NL" sz="1100" dirty="0" smtClean="0"/>
          </a:p>
          <a:p>
            <a:endParaRPr lang="nl-NL" dirty="0" smtClean="0"/>
          </a:p>
          <a:p>
            <a:r>
              <a:rPr lang="nl-NL" dirty="0" smtClean="0"/>
              <a:t>Pak je zip bestand uit.</a:t>
            </a:r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Upload de bestanden uit Php-template-master in Je public_html map.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933" b="11376"/>
          <a:stretch/>
        </p:blipFill>
        <p:spPr>
          <a:xfrm>
            <a:off x="1127197" y="4887163"/>
            <a:ext cx="2076450" cy="1386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97" y="3335899"/>
            <a:ext cx="923260" cy="1129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97" y="2298051"/>
            <a:ext cx="75152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smtClean="0"/>
              <a:t>configureren van de config.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Classes -&gt; MktConfig.php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Vul je domain naam in bij </a:t>
            </a:r>
          </a:p>
          <a:p>
            <a:endParaRPr lang="nl-NL" dirty="0"/>
          </a:p>
          <a:p>
            <a:r>
              <a:rPr lang="nl-NL" dirty="0" smtClean="0"/>
              <a:t>Vul je root in bij </a:t>
            </a:r>
          </a:p>
          <a:p>
            <a:endParaRPr lang="nl-NL" dirty="0"/>
          </a:p>
          <a:p>
            <a:r>
              <a:rPr lang="nl-NL" dirty="0" smtClean="0"/>
              <a:t>Vul je meta tags in. 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58" y="2979309"/>
            <a:ext cx="315277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802" y="3773793"/>
            <a:ext cx="2209800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154" y="4388306"/>
            <a:ext cx="5505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pagina aanmaken.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736856"/>
          </a:xfrm>
        </p:spPr>
        <p:txBody>
          <a:bodyPr>
            <a:normAutofit/>
          </a:bodyPr>
          <a:lstStyle/>
          <a:p>
            <a:r>
              <a:rPr lang="nl-NL" dirty="0" smtClean="0"/>
              <a:t>Voor het maken van een pagina voer je de volgende stappen uit.</a:t>
            </a:r>
          </a:p>
          <a:p>
            <a:r>
              <a:rPr lang="nl-NL" dirty="0" smtClean="0"/>
              <a:t>Ga </a:t>
            </a:r>
            <a:r>
              <a:rPr lang="nl-NL" dirty="0"/>
              <a:t>naar Content -&gt; </a:t>
            </a:r>
            <a:r>
              <a:rPr lang="nl-NL" dirty="0" smtClean="0"/>
              <a:t>Pages</a:t>
            </a:r>
          </a:p>
          <a:p>
            <a:r>
              <a:rPr lang="nl-NL" dirty="0"/>
              <a:t>Maak een nieuw xml bestand aan met de naam van je pagina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Open het net aangemaakte bestand en voeg deze code in.</a:t>
            </a:r>
            <a:endParaRPr lang="nl-NL" sz="800" dirty="0" smtClean="0"/>
          </a:p>
          <a:p>
            <a:pPr lvl="7"/>
            <a:r>
              <a:rPr lang="nl-NL" sz="1800" dirty="0" smtClean="0"/>
              <a:t>Vul </a:t>
            </a:r>
            <a:r>
              <a:rPr lang="nl-NL" sz="1800" dirty="0"/>
              <a:t>de onderstaande gevens in</a:t>
            </a:r>
            <a:r>
              <a:rPr lang="nl-NL" sz="1800" dirty="0" smtClean="0"/>
              <a:t>:</a:t>
            </a:r>
          </a:p>
          <a:p>
            <a:pPr lvl="7"/>
            <a:endParaRPr lang="nl-NL" sz="1800" dirty="0"/>
          </a:p>
          <a:p>
            <a:pPr lvl="7"/>
            <a:endParaRPr lang="nl-NL" sz="1800" dirty="0" smtClean="0"/>
          </a:p>
          <a:p>
            <a:pPr lvl="7"/>
            <a:endParaRPr lang="nl-NL" sz="1800" dirty="0"/>
          </a:p>
          <a:p>
            <a:pPr lvl="8"/>
            <a:r>
              <a:rPr lang="nl-NL" sz="1800" dirty="0" smtClean="0"/>
              <a:t>   </a:t>
            </a:r>
            <a:endParaRPr lang="nl-NL" sz="1800" dirty="0"/>
          </a:p>
          <a:p>
            <a:pPr lvl="7"/>
            <a:endParaRPr lang="nl-NL" sz="1800" dirty="0" smtClean="0"/>
          </a:p>
          <a:p>
            <a:pPr lvl="7"/>
            <a:endParaRPr lang="nl-NL" sz="1800" dirty="0"/>
          </a:p>
          <a:p>
            <a:pPr lvl="7"/>
            <a:endParaRPr lang="nl-NL" sz="1800" dirty="0" smtClean="0"/>
          </a:p>
          <a:p>
            <a:pPr lvl="7"/>
            <a:endParaRPr lang="nl-NL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89" y="2522423"/>
            <a:ext cx="2876550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539194" y="3241561"/>
            <a:ext cx="73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2"/>
          <a:stretch/>
        </p:blipFill>
        <p:spPr>
          <a:xfrm>
            <a:off x="1127568" y="2436329"/>
            <a:ext cx="4523110" cy="16104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12" y="4851644"/>
            <a:ext cx="8238664" cy="1500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66" y="4860075"/>
            <a:ext cx="3533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Een Menu item </a:t>
            </a:r>
            <a:r>
              <a:rPr lang="nl-NL" dirty="0" smtClean="0"/>
              <a:t>aanmaken.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r>
              <a:rPr lang="nl-NL" dirty="0"/>
              <a:t>Voor het maken van een </a:t>
            </a:r>
            <a:r>
              <a:rPr lang="nl-NL" dirty="0" smtClean="0"/>
              <a:t>menu item </a:t>
            </a:r>
            <a:r>
              <a:rPr lang="nl-NL" dirty="0"/>
              <a:t>voer je de volgende stappen uit.</a:t>
            </a:r>
          </a:p>
          <a:p>
            <a:r>
              <a:rPr lang="nl-NL" dirty="0"/>
              <a:t>Ga naar Content -&gt; </a:t>
            </a:r>
            <a:r>
              <a:rPr lang="nl-NL" dirty="0" smtClean="0"/>
              <a:t>MainMenu</a:t>
            </a:r>
          </a:p>
          <a:p>
            <a:r>
              <a:rPr lang="nl-NL" dirty="0" smtClean="0"/>
              <a:t>Maak een nieuw xml bestand aan met de naam van je menu item.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Open </a:t>
            </a:r>
            <a:r>
              <a:rPr lang="nl-NL" dirty="0"/>
              <a:t>het net aangemaakte bestand en voeg deze code in.</a:t>
            </a:r>
            <a:endParaRPr lang="nl-NL" sz="800" dirty="0"/>
          </a:p>
          <a:p>
            <a:pPr lvl="8"/>
            <a:r>
              <a:rPr lang="nl-NL" sz="1800" dirty="0"/>
              <a:t>Vul de onderstaande gevens in</a:t>
            </a:r>
            <a:r>
              <a:rPr lang="nl-NL" sz="1800" dirty="0" smtClean="0"/>
              <a:t>:</a:t>
            </a:r>
            <a:endParaRPr lang="nl-NL" sz="1800" dirty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92" y="2490570"/>
            <a:ext cx="4331854" cy="1736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89" y="2522423"/>
            <a:ext cx="2876550" cy="1438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39194" y="3241561"/>
            <a:ext cx="73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8" y="4887966"/>
            <a:ext cx="3901411" cy="157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052" y="5271859"/>
            <a:ext cx="7179107" cy="10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Een Sidebar toevoegen.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2575"/>
            <a:ext cx="8596668" cy="5758121"/>
          </a:xfrm>
        </p:spPr>
        <p:txBody>
          <a:bodyPr/>
          <a:lstStyle/>
          <a:p>
            <a:r>
              <a:rPr lang="nl-NL" dirty="0"/>
              <a:t>Voor het maken van een menu item voer je de volgende stappen uit.</a:t>
            </a:r>
          </a:p>
          <a:p>
            <a:r>
              <a:rPr lang="nl-NL" dirty="0"/>
              <a:t>Ga naar Content -&gt; MainMenu</a:t>
            </a:r>
          </a:p>
          <a:p>
            <a:r>
              <a:rPr lang="nl-NL" dirty="0"/>
              <a:t>Maak een nieuw xml bestand aan met de naam van je </a:t>
            </a:r>
            <a:r>
              <a:rPr lang="nl-NL" dirty="0" smtClean="0"/>
              <a:t>Sidebar.</a:t>
            </a:r>
          </a:p>
          <a:p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endParaRPr lang="nl-NL" sz="800" dirty="0" smtClean="0"/>
          </a:p>
          <a:p>
            <a:r>
              <a:rPr lang="nl-NL" dirty="0" smtClean="0"/>
              <a:t>Open </a:t>
            </a:r>
            <a:r>
              <a:rPr lang="nl-NL" dirty="0"/>
              <a:t>het net aangemaakte bestand en voeg deze code </a:t>
            </a:r>
            <a:r>
              <a:rPr lang="nl-NL" dirty="0" smtClean="0"/>
              <a:t>in.</a:t>
            </a:r>
            <a:endParaRPr lang="nl-NL" sz="800" dirty="0" smtClean="0"/>
          </a:p>
          <a:p>
            <a:pPr lvl="5"/>
            <a:r>
              <a:rPr lang="nl-NL" sz="1800" dirty="0"/>
              <a:t>Vul de onderstaande gevens in:</a:t>
            </a:r>
          </a:p>
          <a:p>
            <a:pPr lvl="7"/>
            <a:endParaRPr lang="nl-NL" dirty="0"/>
          </a:p>
          <a:p>
            <a:endParaRPr lang="nl-NL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63017" y="3076537"/>
            <a:ext cx="73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0" y="2383568"/>
            <a:ext cx="3405447" cy="13859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74" y="2383568"/>
            <a:ext cx="2530071" cy="1230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336" y="4629813"/>
            <a:ext cx="8177900" cy="10798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989" y="4177600"/>
            <a:ext cx="1829820" cy="26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Counter </a:t>
            </a:r>
            <a:r>
              <a:rPr lang="nl-NL" dirty="0"/>
              <a:t>waarde aanpassen: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1129"/>
            <a:ext cx="8596668" cy="5601178"/>
          </a:xfrm>
        </p:spPr>
        <p:txBody>
          <a:bodyPr>
            <a:normAutofit/>
          </a:bodyPr>
          <a:lstStyle/>
          <a:p>
            <a:r>
              <a:rPr lang="nl-NL" dirty="0"/>
              <a:t>Om de counter aan te passen </a:t>
            </a:r>
            <a:r>
              <a:rPr lang="nl-NL" dirty="0" smtClean="0"/>
              <a:t>voer </a:t>
            </a:r>
            <a:r>
              <a:rPr lang="nl-NL" dirty="0"/>
              <a:t>je de volgende stappen uit.</a:t>
            </a:r>
          </a:p>
          <a:p>
            <a:r>
              <a:rPr lang="nl-NL" dirty="0"/>
              <a:t>Open ViewCounter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Kies </a:t>
            </a:r>
            <a:r>
              <a:rPr lang="nl-NL" dirty="0"/>
              <a:t>de counter welke je wilt aanpassen (pagina</a:t>
            </a:r>
            <a:r>
              <a:rPr lang="nl-NL" dirty="0" smtClean="0"/>
              <a:t>).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Open het bestand en pas het getal aan.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26" y="1898501"/>
            <a:ext cx="3642427" cy="1705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26" y="4102198"/>
            <a:ext cx="5905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3385"/>
          <a:stretch/>
        </p:blipFill>
        <p:spPr>
          <a:xfrm>
            <a:off x="1110326" y="6087471"/>
            <a:ext cx="2581275" cy="72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82" y="6098104"/>
            <a:ext cx="2543175" cy="7429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732026" y="6579066"/>
            <a:ext cx="533732" cy="1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252</Words>
  <Application>Microsoft Office PowerPoint</Application>
  <PresentationFormat>Widescreen</PresentationFormat>
  <Paragraphs>79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Presentatie  php-template </vt:lpstr>
      <vt:lpstr>Hoe Krijg ik de bestanden.</vt:lpstr>
      <vt:lpstr>Het uploaden van je bestanden.</vt:lpstr>
      <vt:lpstr>Het configureren van de config.</vt:lpstr>
      <vt:lpstr>Een pagina aanmaken.</vt:lpstr>
      <vt:lpstr>Een Menu item aanmaken.</vt:lpstr>
      <vt:lpstr>Een Sidebar toevoegen.</vt:lpstr>
      <vt:lpstr>Counter waarde aanpassen: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 php-template </dc:title>
  <dc:creator>stefan pelgrom</dc:creator>
  <cp:lastModifiedBy>stefan pelgrom</cp:lastModifiedBy>
  <cp:revision>44</cp:revision>
  <dcterms:created xsi:type="dcterms:W3CDTF">2015-04-17T09:15:18Z</dcterms:created>
  <dcterms:modified xsi:type="dcterms:W3CDTF">2015-05-15T10:00:44Z</dcterms:modified>
</cp:coreProperties>
</file>