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1103888" cy="2332831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" d="100"/>
          <a:sy n="21" d="100"/>
        </p:scale>
        <p:origin x="11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2792" y="3817853"/>
            <a:ext cx="26438305" cy="8121709"/>
          </a:xfrm>
        </p:spPr>
        <p:txBody>
          <a:bodyPr anchor="b"/>
          <a:lstStyle>
            <a:lvl1pPr algn="ctr">
              <a:defRPr sz="2041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7986" y="12252766"/>
            <a:ext cx="23327916" cy="5632274"/>
          </a:xfrm>
        </p:spPr>
        <p:txBody>
          <a:bodyPr/>
          <a:lstStyle>
            <a:lvl1pPr marL="0" indent="0" algn="ctr">
              <a:buNone/>
              <a:defRPr sz="8164"/>
            </a:lvl1pPr>
            <a:lvl2pPr marL="1555212" indent="0" algn="ctr">
              <a:buNone/>
              <a:defRPr sz="6803"/>
            </a:lvl2pPr>
            <a:lvl3pPr marL="3110423" indent="0" algn="ctr">
              <a:buNone/>
              <a:defRPr sz="6123"/>
            </a:lvl3pPr>
            <a:lvl4pPr marL="4665635" indent="0" algn="ctr">
              <a:buNone/>
              <a:defRPr sz="5443"/>
            </a:lvl4pPr>
            <a:lvl5pPr marL="6220846" indent="0" algn="ctr">
              <a:buNone/>
              <a:defRPr sz="5443"/>
            </a:lvl5pPr>
            <a:lvl6pPr marL="7776058" indent="0" algn="ctr">
              <a:buNone/>
              <a:defRPr sz="5443"/>
            </a:lvl6pPr>
            <a:lvl7pPr marL="9331269" indent="0" algn="ctr">
              <a:buNone/>
              <a:defRPr sz="5443"/>
            </a:lvl7pPr>
            <a:lvl8pPr marL="10886481" indent="0" algn="ctr">
              <a:buNone/>
              <a:defRPr sz="5443"/>
            </a:lvl8pPr>
            <a:lvl9pPr marL="12441692" indent="0" algn="ctr">
              <a:buNone/>
              <a:defRPr sz="5443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35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02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58721" y="1242017"/>
            <a:ext cx="6706776" cy="1976966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8394" y="1242017"/>
            <a:ext cx="19731529" cy="19769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81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445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194" y="5815885"/>
            <a:ext cx="26827103" cy="9703928"/>
          </a:xfrm>
        </p:spPr>
        <p:txBody>
          <a:bodyPr anchor="b"/>
          <a:lstStyle>
            <a:lvl1pPr>
              <a:defRPr sz="2041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2194" y="15611616"/>
            <a:ext cx="26827103" cy="5103067"/>
          </a:xfrm>
        </p:spPr>
        <p:txBody>
          <a:bodyPr/>
          <a:lstStyle>
            <a:lvl1pPr marL="0" indent="0">
              <a:buNone/>
              <a:defRPr sz="8164">
                <a:solidFill>
                  <a:schemeClr val="tx1"/>
                </a:solidFill>
              </a:defRPr>
            </a:lvl1pPr>
            <a:lvl2pPr marL="1555212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2pPr>
            <a:lvl3pPr marL="3110423" indent="0">
              <a:buNone/>
              <a:defRPr sz="6123">
                <a:solidFill>
                  <a:schemeClr val="tx1">
                    <a:tint val="75000"/>
                  </a:schemeClr>
                </a:solidFill>
              </a:defRPr>
            </a:lvl3pPr>
            <a:lvl4pPr marL="4665635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4pPr>
            <a:lvl5pPr marL="6220846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5pPr>
            <a:lvl6pPr marL="7776058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6pPr>
            <a:lvl7pPr marL="9331269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7pPr>
            <a:lvl8pPr marL="10886481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8pPr>
            <a:lvl9pPr marL="12441692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748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8393" y="6210083"/>
            <a:ext cx="13219152" cy="14801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344" y="6210083"/>
            <a:ext cx="13219152" cy="14801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31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444" y="1242022"/>
            <a:ext cx="26827103" cy="45090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447" y="5718678"/>
            <a:ext cx="13158400" cy="2802636"/>
          </a:xfrm>
        </p:spPr>
        <p:txBody>
          <a:bodyPr anchor="b"/>
          <a:lstStyle>
            <a:lvl1pPr marL="0" indent="0">
              <a:buNone/>
              <a:defRPr sz="8164" b="1"/>
            </a:lvl1pPr>
            <a:lvl2pPr marL="1555212" indent="0">
              <a:buNone/>
              <a:defRPr sz="6803" b="1"/>
            </a:lvl2pPr>
            <a:lvl3pPr marL="3110423" indent="0">
              <a:buNone/>
              <a:defRPr sz="6123" b="1"/>
            </a:lvl3pPr>
            <a:lvl4pPr marL="4665635" indent="0">
              <a:buNone/>
              <a:defRPr sz="5443" b="1"/>
            </a:lvl4pPr>
            <a:lvl5pPr marL="6220846" indent="0">
              <a:buNone/>
              <a:defRPr sz="5443" b="1"/>
            </a:lvl5pPr>
            <a:lvl6pPr marL="7776058" indent="0">
              <a:buNone/>
              <a:defRPr sz="5443" b="1"/>
            </a:lvl6pPr>
            <a:lvl7pPr marL="9331269" indent="0">
              <a:buNone/>
              <a:defRPr sz="5443" b="1"/>
            </a:lvl7pPr>
            <a:lvl8pPr marL="10886481" indent="0">
              <a:buNone/>
              <a:defRPr sz="5443" b="1"/>
            </a:lvl8pPr>
            <a:lvl9pPr marL="12441692" indent="0">
              <a:buNone/>
              <a:defRPr sz="544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2447" y="8521314"/>
            <a:ext cx="13158400" cy="1253357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46345" y="5718678"/>
            <a:ext cx="13223204" cy="2802636"/>
          </a:xfrm>
        </p:spPr>
        <p:txBody>
          <a:bodyPr anchor="b"/>
          <a:lstStyle>
            <a:lvl1pPr marL="0" indent="0">
              <a:buNone/>
              <a:defRPr sz="8164" b="1"/>
            </a:lvl1pPr>
            <a:lvl2pPr marL="1555212" indent="0">
              <a:buNone/>
              <a:defRPr sz="6803" b="1"/>
            </a:lvl2pPr>
            <a:lvl3pPr marL="3110423" indent="0">
              <a:buNone/>
              <a:defRPr sz="6123" b="1"/>
            </a:lvl3pPr>
            <a:lvl4pPr marL="4665635" indent="0">
              <a:buNone/>
              <a:defRPr sz="5443" b="1"/>
            </a:lvl4pPr>
            <a:lvl5pPr marL="6220846" indent="0">
              <a:buNone/>
              <a:defRPr sz="5443" b="1"/>
            </a:lvl5pPr>
            <a:lvl6pPr marL="7776058" indent="0">
              <a:buNone/>
              <a:defRPr sz="5443" b="1"/>
            </a:lvl6pPr>
            <a:lvl7pPr marL="9331269" indent="0">
              <a:buNone/>
              <a:defRPr sz="5443" b="1"/>
            </a:lvl7pPr>
            <a:lvl8pPr marL="10886481" indent="0">
              <a:buNone/>
              <a:defRPr sz="5443" b="1"/>
            </a:lvl8pPr>
            <a:lvl9pPr marL="12441692" indent="0">
              <a:buNone/>
              <a:defRPr sz="5443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46345" y="8521314"/>
            <a:ext cx="13223204" cy="1253357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81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0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74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444" y="1555221"/>
            <a:ext cx="10031813" cy="5443273"/>
          </a:xfrm>
        </p:spPr>
        <p:txBody>
          <a:bodyPr anchor="b"/>
          <a:lstStyle>
            <a:lvl1pPr>
              <a:defRPr sz="1088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204" y="3358850"/>
            <a:ext cx="15746343" cy="16578222"/>
          </a:xfrm>
        </p:spPr>
        <p:txBody>
          <a:bodyPr/>
          <a:lstStyle>
            <a:lvl1pPr>
              <a:defRPr sz="10885"/>
            </a:lvl1pPr>
            <a:lvl2pPr>
              <a:defRPr sz="9524"/>
            </a:lvl2pPr>
            <a:lvl3pPr>
              <a:defRPr sz="8164"/>
            </a:lvl3pPr>
            <a:lvl4pPr>
              <a:defRPr sz="6803"/>
            </a:lvl4pPr>
            <a:lvl5pPr>
              <a:defRPr sz="6803"/>
            </a:lvl5pPr>
            <a:lvl6pPr>
              <a:defRPr sz="6803"/>
            </a:lvl6pPr>
            <a:lvl7pPr>
              <a:defRPr sz="6803"/>
            </a:lvl7pPr>
            <a:lvl8pPr>
              <a:defRPr sz="6803"/>
            </a:lvl8pPr>
            <a:lvl9pPr>
              <a:defRPr sz="680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2444" y="6998494"/>
            <a:ext cx="10031813" cy="12965576"/>
          </a:xfrm>
        </p:spPr>
        <p:txBody>
          <a:bodyPr/>
          <a:lstStyle>
            <a:lvl1pPr marL="0" indent="0">
              <a:buNone/>
              <a:defRPr sz="5443"/>
            </a:lvl1pPr>
            <a:lvl2pPr marL="1555212" indent="0">
              <a:buNone/>
              <a:defRPr sz="4762"/>
            </a:lvl2pPr>
            <a:lvl3pPr marL="3110423" indent="0">
              <a:buNone/>
              <a:defRPr sz="4082"/>
            </a:lvl3pPr>
            <a:lvl4pPr marL="4665635" indent="0">
              <a:buNone/>
              <a:defRPr sz="3402"/>
            </a:lvl4pPr>
            <a:lvl5pPr marL="6220846" indent="0">
              <a:buNone/>
              <a:defRPr sz="3402"/>
            </a:lvl5pPr>
            <a:lvl6pPr marL="7776058" indent="0">
              <a:buNone/>
              <a:defRPr sz="3402"/>
            </a:lvl6pPr>
            <a:lvl7pPr marL="9331269" indent="0">
              <a:buNone/>
              <a:defRPr sz="3402"/>
            </a:lvl7pPr>
            <a:lvl8pPr marL="10886481" indent="0">
              <a:buNone/>
              <a:defRPr sz="3402"/>
            </a:lvl8pPr>
            <a:lvl9pPr marL="12441692" indent="0">
              <a:buNone/>
              <a:defRPr sz="340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1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444" y="1555221"/>
            <a:ext cx="10031813" cy="5443273"/>
          </a:xfrm>
        </p:spPr>
        <p:txBody>
          <a:bodyPr anchor="b"/>
          <a:lstStyle>
            <a:lvl1pPr>
              <a:defRPr sz="1088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23204" y="3358850"/>
            <a:ext cx="15746343" cy="16578222"/>
          </a:xfrm>
        </p:spPr>
        <p:txBody>
          <a:bodyPr anchor="t"/>
          <a:lstStyle>
            <a:lvl1pPr marL="0" indent="0">
              <a:buNone/>
              <a:defRPr sz="10885"/>
            </a:lvl1pPr>
            <a:lvl2pPr marL="1555212" indent="0">
              <a:buNone/>
              <a:defRPr sz="9524"/>
            </a:lvl2pPr>
            <a:lvl3pPr marL="3110423" indent="0">
              <a:buNone/>
              <a:defRPr sz="8164"/>
            </a:lvl3pPr>
            <a:lvl4pPr marL="4665635" indent="0">
              <a:buNone/>
              <a:defRPr sz="6803"/>
            </a:lvl4pPr>
            <a:lvl5pPr marL="6220846" indent="0">
              <a:buNone/>
              <a:defRPr sz="6803"/>
            </a:lvl5pPr>
            <a:lvl6pPr marL="7776058" indent="0">
              <a:buNone/>
              <a:defRPr sz="6803"/>
            </a:lvl6pPr>
            <a:lvl7pPr marL="9331269" indent="0">
              <a:buNone/>
              <a:defRPr sz="6803"/>
            </a:lvl7pPr>
            <a:lvl8pPr marL="10886481" indent="0">
              <a:buNone/>
              <a:defRPr sz="6803"/>
            </a:lvl8pPr>
            <a:lvl9pPr marL="12441692" indent="0">
              <a:buNone/>
              <a:defRPr sz="680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2444" y="6998494"/>
            <a:ext cx="10031813" cy="12965576"/>
          </a:xfrm>
        </p:spPr>
        <p:txBody>
          <a:bodyPr/>
          <a:lstStyle>
            <a:lvl1pPr marL="0" indent="0">
              <a:buNone/>
              <a:defRPr sz="5443"/>
            </a:lvl1pPr>
            <a:lvl2pPr marL="1555212" indent="0">
              <a:buNone/>
              <a:defRPr sz="4762"/>
            </a:lvl2pPr>
            <a:lvl3pPr marL="3110423" indent="0">
              <a:buNone/>
              <a:defRPr sz="4082"/>
            </a:lvl3pPr>
            <a:lvl4pPr marL="4665635" indent="0">
              <a:buNone/>
              <a:defRPr sz="3402"/>
            </a:lvl4pPr>
            <a:lvl5pPr marL="6220846" indent="0">
              <a:buNone/>
              <a:defRPr sz="3402"/>
            </a:lvl5pPr>
            <a:lvl6pPr marL="7776058" indent="0">
              <a:buNone/>
              <a:defRPr sz="3402"/>
            </a:lvl6pPr>
            <a:lvl7pPr marL="9331269" indent="0">
              <a:buNone/>
              <a:defRPr sz="3402"/>
            </a:lvl7pPr>
            <a:lvl8pPr marL="10886481" indent="0">
              <a:buNone/>
              <a:defRPr sz="3402"/>
            </a:lvl8pPr>
            <a:lvl9pPr marL="12441692" indent="0">
              <a:buNone/>
              <a:defRPr sz="340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760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8393" y="1242022"/>
            <a:ext cx="26827103" cy="450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8393" y="6210083"/>
            <a:ext cx="26827103" cy="1480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8392" y="21621895"/>
            <a:ext cx="6998375" cy="1242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8820-477A-4ED9-A2DA-5CE5C1F9AF7A}" type="datetimeFigureOut">
              <a:rPr lang="es-MX" smtClean="0"/>
              <a:t>01/12/2020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3163" y="21621895"/>
            <a:ext cx="10497562" cy="1242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67121" y="21621895"/>
            <a:ext cx="6998375" cy="1242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D82A-ADCA-427B-983A-5F6559A8A8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921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110423" rtl="0" eaLnBrk="1" latinLnBrk="0" hangingPunct="1">
        <a:lnSpc>
          <a:spcPct val="90000"/>
        </a:lnSpc>
        <a:spcBef>
          <a:spcPct val="0"/>
        </a:spcBef>
        <a:buNone/>
        <a:defRPr sz="149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606" indent="-777606" algn="l" defTabSz="3110423" rtl="0" eaLnBrk="1" latinLnBrk="0" hangingPunct="1">
        <a:lnSpc>
          <a:spcPct val="90000"/>
        </a:lnSpc>
        <a:spcBef>
          <a:spcPts val="3402"/>
        </a:spcBef>
        <a:buFont typeface="Arial" panose="020B0604020202020204" pitchFamily="34" charset="0"/>
        <a:buChar char="•"/>
        <a:defRPr sz="9524" kern="1200">
          <a:solidFill>
            <a:schemeClr val="tx1"/>
          </a:solidFill>
          <a:latin typeface="+mn-lt"/>
          <a:ea typeface="+mn-ea"/>
          <a:cs typeface="+mn-cs"/>
        </a:defRPr>
      </a:lvl1pPr>
      <a:lvl2pPr marL="2332817" indent="-777606" algn="l" defTabSz="3110423" rtl="0" eaLnBrk="1" latinLnBrk="0" hangingPunct="1">
        <a:lnSpc>
          <a:spcPct val="90000"/>
        </a:lnSpc>
        <a:spcBef>
          <a:spcPts val="1701"/>
        </a:spcBef>
        <a:buFont typeface="Arial" panose="020B0604020202020204" pitchFamily="34" charset="0"/>
        <a:buChar char="•"/>
        <a:defRPr sz="8164" kern="1200">
          <a:solidFill>
            <a:schemeClr val="tx1"/>
          </a:solidFill>
          <a:latin typeface="+mn-lt"/>
          <a:ea typeface="+mn-ea"/>
          <a:cs typeface="+mn-cs"/>
        </a:defRPr>
      </a:lvl2pPr>
      <a:lvl3pPr marL="3888029" indent="-777606" algn="l" defTabSz="3110423" rtl="0" eaLnBrk="1" latinLnBrk="0" hangingPunct="1">
        <a:lnSpc>
          <a:spcPct val="90000"/>
        </a:lnSpc>
        <a:spcBef>
          <a:spcPts val="1701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443240" indent="-777606" algn="l" defTabSz="3110423" rtl="0" eaLnBrk="1" latinLnBrk="0" hangingPunct="1">
        <a:lnSpc>
          <a:spcPct val="90000"/>
        </a:lnSpc>
        <a:spcBef>
          <a:spcPts val="1701"/>
        </a:spcBef>
        <a:buFont typeface="Arial" panose="020B0604020202020204" pitchFamily="34" charset="0"/>
        <a:buChar char="•"/>
        <a:defRPr sz="6123" kern="1200">
          <a:solidFill>
            <a:schemeClr val="tx1"/>
          </a:solidFill>
          <a:latin typeface="+mn-lt"/>
          <a:ea typeface="+mn-ea"/>
          <a:cs typeface="+mn-cs"/>
        </a:defRPr>
      </a:lvl4pPr>
      <a:lvl5pPr marL="6998452" indent="-777606" algn="l" defTabSz="3110423" rtl="0" eaLnBrk="1" latinLnBrk="0" hangingPunct="1">
        <a:lnSpc>
          <a:spcPct val="90000"/>
        </a:lnSpc>
        <a:spcBef>
          <a:spcPts val="1701"/>
        </a:spcBef>
        <a:buFont typeface="Arial" panose="020B0604020202020204" pitchFamily="34" charset="0"/>
        <a:buChar char="•"/>
        <a:defRPr sz="6123" kern="1200">
          <a:solidFill>
            <a:schemeClr val="tx1"/>
          </a:solidFill>
          <a:latin typeface="+mn-lt"/>
          <a:ea typeface="+mn-ea"/>
          <a:cs typeface="+mn-cs"/>
        </a:defRPr>
      </a:lvl5pPr>
      <a:lvl6pPr marL="8553663" indent="-777606" algn="l" defTabSz="3110423" rtl="0" eaLnBrk="1" latinLnBrk="0" hangingPunct="1">
        <a:lnSpc>
          <a:spcPct val="90000"/>
        </a:lnSpc>
        <a:spcBef>
          <a:spcPts val="1701"/>
        </a:spcBef>
        <a:buFont typeface="Arial" panose="020B0604020202020204" pitchFamily="34" charset="0"/>
        <a:buChar char="•"/>
        <a:defRPr sz="6123" kern="1200">
          <a:solidFill>
            <a:schemeClr val="tx1"/>
          </a:solidFill>
          <a:latin typeface="+mn-lt"/>
          <a:ea typeface="+mn-ea"/>
          <a:cs typeface="+mn-cs"/>
        </a:defRPr>
      </a:lvl6pPr>
      <a:lvl7pPr marL="10108875" indent="-777606" algn="l" defTabSz="3110423" rtl="0" eaLnBrk="1" latinLnBrk="0" hangingPunct="1">
        <a:lnSpc>
          <a:spcPct val="90000"/>
        </a:lnSpc>
        <a:spcBef>
          <a:spcPts val="1701"/>
        </a:spcBef>
        <a:buFont typeface="Arial" panose="020B0604020202020204" pitchFamily="34" charset="0"/>
        <a:buChar char="•"/>
        <a:defRPr sz="6123" kern="1200">
          <a:solidFill>
            <a:schemeClr val="tx1"/>
          </a:solidFill>
          <a:latin typeface="+mn-lt"/>
          <a:ea typeface="+mn-ea"/>
          <a:cs typeface="+mn-cs"/>
        </a:defRPr>
      </a:lvl7pPr>
      <a:lvl8pPr marL="11664086" indent="-777606" algn="l" defTabSz="3110423" rtl="0" eaLnBrk="1" latinLnBrk="0" hangingPunct="1">
        <a:lnSpc>
          <a:spcPct val="90000"/>
        </a:lnSpc>
        <a:spcBef>
          <a:spcPts val="1701"/>
        </a:spcBef>
        <a:buFont typeface="Arial" panose="020B0604020202020204" pitchFamily="34" charset="0"/>
        <a:buChar char="•"/>
        <a:defRPr sz="6123" kern="1200">
          <a:solidFill>
            <a:schemeClr val="tx1"/>
          </a:solidFill>
          <a:latin typeface="+mn-lt"/>
          <a:ea typeface="+mn-ea"/>
          <a:cs typeface="+mn-cs"/>
        </a:defRPr>
      </a:lvl8pPr>
      <a:lvl9pPr marL="13219298" indent="-777606" algn="l" defTabSz="3110423" rtl="0" eaLnBrk="1" latinLnBrk="0" hangingPunct="1">
        <a:lnSpc>
          <a:spcPct val="90000"/>
        </a:lnSpc>
        <a:spcBef>
          <a:spcPts val="1701"/>
        </a:spcBef>
        <a:buFont typeface="Arial" panose="020B0604020202020204" pitchFamily="34" charset="0"/>
        <a:buChar char="•"/>
        <a:defRPr sz="61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0423" rtl="0" eaLnBrk="1" latinLnBrk="0" hangingPunct="1">
        <a:defRPr sz="6123" kern="1200">
          <a:solidFill>
            <a:schemeClr val="tx1"/>
          </a:solidFill>
          <a:latin typeface="+mn-lt"/>
          <a:ea typeface="+mn-ea"/>
          <a:cs typeface="+mn-cs"/>
        </a:defRPr>
      </a:lvl1pPr>
      <a:lvl2pPr marL="1555212" algn="l" defTabSz="3110423" rtl="0" eaLnBrk="1" latinLnBrk="0" hangingPunct="1">
        <a:defRPr sz="6123" kern="1200">
          <a:solidFill>
            <a:schemeClr val="tx1"/>
          </a:solidFill>
          <a:latin typeface="+mn-lt"/>
          <a:ea typeface="+mn-ea"/>
          <a:cs typeface="+mn-cs"/>
        </a:defRPr>
      </a:lvl2pPr>
      <a:lvl3pPr marL="3110423" algn="l" defTabSz="3110423" rtl="0" eaLnBrk="1" latinLnBrk="0" hangingPunct="1">
        <a:defRPr sz="6123" kern="1200">
          <a:solidFill>
            <a:schemeClr val="tx1"/>
          </a:solidFill>
          <a:latin typeface="+mn-lt"/>
          <a:ea typeface="+mn-ea"/>
          <a:cs typeface="+mn-cs"/>
        </a:defRPr>
      </a:lvl3pPr>
      <a:lvl4pPr marL="4665635" algn="l" defTabSz="3110423" rtl="0" eaLnBrk="1" latinLnBrk="0" hangingPunct="1">
        <a:defRPr sz="6123" kern="1200">
          <a:solidFill>
            <a:schemeClr val="tx1"/>
          </a:solidFill>
          <a:latin typeface="+mn-lt"/>
          <a:ea typeface="+mn-ea"/>
          <a:cs typeface="+mn-cs"/>
        </a:defRPr>
      </a:lvl4pPr>
      <a:lvl5pPr marL="6220846" algn="l" defTabSz="3110423" rtl="0" eaLnBrk="1" latinLnBrk="0" hangingPunct="1">
        <a:defRPr sz="6123" kern="1200">
          <a:solidFill>
            <a:schemeClr val="tx1"/>
          </a:solidFill>
          <a:latin typeface="+mn-lt"/>
          <a:ea typeface="+mn-ea"/>
          <a:cs typeface="+mn-cs"/>
        </a:defRPr>
      </a:lvl5pPr>
      <a:lvl6pPr marL="7776058" algn="l" defTabSz="3110423" rtl="0" eaLnBrk="1" latinLnBrk="0" hangingPunct="1">
        <a:defRPr sz="6123" kern="1200">
          <a:solidFill>
            <a:schemeClr val="tx1"/>
          </a:solidFill>
          <a:latin typeface="+mn-lt"/>
          <a:ea typeface="+mn-ea"/>
          <a:cs typeface="+mn-cs"/>
        </a:defRPr>
      </a:lvl6pPr>
      <a:lvl7pPr marL="9331269" algn="l" defTabSz="3110423" rtl="0" eaLnBrk="1" latinLnBrk="0" hangingPunct="1">
        <a:defRPr sz="6123" kern="1200">
          <a:solidFill>
            <a:schemeClr val="tx1"/>
          </a:solidFill>
          <a:latin typeface="+mn-lt"/>
          <a:ea typeface="+mn-ea"/>
          <a:cs typeface="+mn-cs"/>
        </a:defRPr>
      </a:lvl7pPr>
      <a:lvl8pPr marL="10886481" algn="l" defTabSz="3110423" rtl="0" eaLnBrk="1" latinLnBrk="0" hangingPunct="1">
        <a:defRPr sz="6123" kern="1200">
          <a:solidFill>
            <a:schemeClr val="tx1"/>
          </a:solidFill>
          <a:latin typeface="+mn-lt"/>
          <a:ea typeface="+mn-ea"/>
          <a:cs typeface="+mn-cs"/>
        </a:defRPr>
      </a:lvl8pPr>
      <a:lvl9pPr marL="12441692" algn="l" defTabSz="3110423" rtl="0" eaLnBrk="1" latinLnBrk="0" hangingPunct="1">
        <a:defRPr sz="61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703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hernandez</dc:creator>
  <cp:lastModifiedBy>jesus hernandez</cp:lastModifiedBy>
  <cp:revision>4</cp:revision>
  <dcterms:created xsi:type="dcterms:W3CDTF">2020-12-01T15:58:21Z</dcterms:created>
  <dcterms:modified xsi:type="dcterms:W3CDTF">2020-12-01T16:20:33Z</dcterms:modified>
</cp:coreProperties>
</file>