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ducation.github.com/p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uides.github.com/" TargetMode="External"/><Relationship Id="rId4" Type="http://schemas.openxmlformats.org/officeDocument/2006/relationships/hyperlink" Target="https://try.github.io/levels/1/challenges/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-scm.com/download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475" y="367284"/>
            <a:ext cx="4532200" cy="44089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ctrTitle"/>
          </p:nvPr>
        </p:nvSpPr>
        <p:spPr>
          <a:xfrm>
            <a:off x="390525" y="1357575"/>
            <a:ext cx="8222100" cy="1395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/>
              <a:t>How to Turn your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5200"/>
              <a:t>Github into a Lithub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Optionally: How to git gud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 how to use a terminal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It’s basically a text based adventure game, without the fun.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Very similar to Window’s command prompt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304800"/>
            <a:ext cx="6448425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2304050" y="3642525"/>
            <a:ext cx="516300" cy="5163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8" name="Shape 128"/>
          <p:cNvCxnSpPr>
            <a:stCxn id="127" idx="6"/>
          </p:cNvCxnSpPr>
          <p:nvPr/>
        </p:nvCxnSpPr>
        <p:spPr>
          <a:xfrm flipH="1" rot="10800000">
            <a:off x="2820350" y="3881475"/>
            <a:ext cx="2304000" cy="1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9" name="Shape 129"/>
          <p:cNvSpPr txBox="1"/>
          <p:nvPr/>
        </p:nvSpPr>
        <p:spPr>
          <a:xfrm>
            <a:off x="5172175" y="3671200"/>
            <a:ext cx="1634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Working Directory</a:t>
            </a:r>
          </a:p>
        </p:txBody>
      </p:sp>
      <p:sp>
        <p:nvSpPr>
          <p:cNvPr id="130" name="Shape 130"/>
          <p:cNvSpPr/>
          <p:nvPr/>
        </p:nvSpPr>
        <p:spPr>
          <a:xfrm>
            <a:off x="2150525" y="2561625"/>
            <a:ext cx="516300" cy="5163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1" name="Shape 131"/>
          <p:cNvCxnSpPr/>
          <p:nvPr/>
        </p:nvCxnSpPr>
        <p:spPr>
          <a:xfrm flipH="1" rot="10800000">
            <a:off x="2666825" y="2810175"/>
            <a:ext cx="2304000" cy="1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2" name="Shape 132"/>
          <p:cNvSpPr txBox="1"/>
          <p:nvPr/>
        </p:nvSpPr>
        <p:spPr>
          <a:xfrm>
            <a:off x="4970825" y="2619075"/>
            <a:ext cx="1634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Home Directory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Commands to know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mkdir - make a new directory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mkdir projects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cd - change directory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cd c:\Users\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cd .. goes backwards to parent directory c:\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ls - list all files in the directory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how the terminal works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a directory like a room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Unless you give the specific location of the item you want to use, you can only access things in that particular room (directory)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You can only get to some rooms by going through others.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in mind when typing out locations if the location has a space in it, you need to add quotes around the location eg: “C:/Program Files/”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55335" l="0" r="52358" t="0"/>
          <a:stretch/>
        </p:blipFill>
        <p:spPr>
          <a:xfrm>
            <a:off x="57975" y="191200"/>
            <a:ext cx="9086026" cy="47916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/>
          <p:nvPr/>
        </p:nvCxnSpPr>
        <p:spPr>
          <a:xfrm>
            <a:off x="3594725" y="1281100"/>
            <a:ext cx="1032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 txBox="1"/>
          <p:nvPr/>
        </p:nvSpPr>
        <p:spPr>
          <a:xfrm>
            <a:off x="4741975" y="1051600"/>
            <a:ext cx="3288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Specific location to the file</a:t>
            </a:r>
          </a:p>
        </p:txBody>
      </p:sp>
      <p:cxnSp>
        <p:nvCxnSpPr>
          <p:cNvPr id="152" name="Shape 152"/>
          <p:cNvCxnSpPr/>
          <p:nvPr/>
        </p:nvCxnSpPr>
        <p:spPr>
          <a:xfrm>
            <a:off x="3641950" y="2571750"/>
            <a:ext cx="1032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3" name="Shape 153"/>
          <p:cNvSpPr txBox="1"/>
          <p:nvPr/>
        </p:nvSpPr>
        <p:spPr>
          <a:xfrm>
            <a:off x="4865700" y="2379950"/>
            <a:ext cx="3288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Files I can interact with w/out specifying a certain location.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Git-specific commands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816475"/>
            <a:ext cx="8222100" cy="281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git-specific command will have the keyword “git” in front of it.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 - Creates an empty git repository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 - Adds files to the staging area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- records changes to the repository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 - moves local changes to the remote repository (cloud)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 - Download changes from remote repository (download and combine)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plenty more commands but these are the main five and the ones we’re going to focus on for right now.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first Repository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54164" l="0" r="66999" t="0"/>
          <a:stretch/>
        </p:blipFill>
        <p:spPr>
          <a:xfrm>
            <a:off x="4325550" y="689388"/>
            <a:ext cx="4818451" cy="376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47800" y="783950"/>
            <a:ext cx="4197000" cy="4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Navigate to your C:/ Drive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Make a new directory and give it a name, something like GitProjects or projects etc. (A projects folder here is optional, we do it at c:\ so we don’t have to do too much typing)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Navigate to that new GitProjects folder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First Repository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29468" l="0" r="42896" t="30656"/>
          <a:stretch/>
        </p:blipFill>
        <p:spPr>
          <a:xfrm>
            <a:off x="1995125" y="2084175"/>
            <a:ext cx="7148875" cy="305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86050" y="717025"/>
            <a:ext cx="8948400" cy="1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Make another directory and title it “test”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Navigate to that test folder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Initialize an empty git repository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First Repository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3225"/>
            <a:ext cx="7501598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4837500" y="867075"/>
            <a:ext cx="1443600" cy="14436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495350" y="994275"/>
            <a:ext cx="16485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-Click the + button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-Select New repository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First Repository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4975"/>
            <a:ext cx="5976973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5411200" y="764825"/>
            <a:ext cx="3585000" cy="4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Give your repository a name and description.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Select </a:t>
            </a:r>
            <a:r>
              <a:rPr b="1" lang="en"/>
              <a:t>public </a:t>
            </a:r>
            <a:r>
              <a:rPr lang="en"/>
              <a:t>under the repository description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Press the green create button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Github?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It’s a method to save your code and upload it to the cloud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Version Control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remembers your past edits and keeps your project’s history.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Collaborative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 makes it very easy to share your programs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First Repository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15811" r="17919" t="0"/>
          <a:stretch/>
        </p:blipFill>
        <p:spPr>
          <a:xfrm>
            <a:off x="0" y="771450"/>
            <a:ext cx="4971427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5315575" y="803075"/>
            <a:ext cx="34800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You should be seeing a webpage that looks something like this.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Don’t exit from this website just yet.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First Repository 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30369" l="0" r="32189" t="33378"/>
          <a:stretch/>
        </p:blipFill>
        <p:spPr>
          <a:xfrm>
            <a:off x="76200" y="2439550"/>
            <a:ext cx="8991600" cy="27039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152975" y="822200"/>
            <a:ext cx="87192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create a file to upload.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a .txt file through console.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the file to your project (the . means add all new files in the directory)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Don’t worry about the warning, it’s not important.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we doing?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460772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818450" y="783950"/>
            <a:ext cx="41064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We’re taking the code from our workspace and adding it to our local index (list of files in the project).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Basically that means we are specifying what files we want to be part of our project.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first Repository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6357" l="0" r="55514" t="56938"/>
          <a:stretch/>
        </p:blipFill>
        <p:spPr>
          <a:xfrm>
            <a:off x="1443375" y="2247775"/>
            <a:ext cx="6136349" cy="28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76475" y="764825"/>
            <a:ext cx="87381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Once you are satisfied with your code commit it by using: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</a:t>
            </a:r>
            <a:r>
              <a:rPr lang="en"/>
              <a:t>it commit -m “</a:t>
            </a:r>
            <a:r>
              <a:rPr i="1" lang="en"/>
              <a:t>What changes you made to the project</a:t>
            </a:r>
            <a:r>
              <a:rPr lang="en"/>
              <a:t>”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The -m of this command tells git bash that you are also sending a message about the changes you made to this project.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You should </a:t>
            </a:r>
            <a:r>
              <a:rPr b="1" i="1" lang="en" u="sng"/>
              <a:t>always</a:t>
            </a:r>
            <a:r>
              <a:rPr lang="en"/>
              <a:t> add a commit message to the changes you made and </a:t>
            </a:r>
            <a:r>
              <a:rPr b="1" lang="en"/>
              <a:t>be specific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we doing?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460772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4741975" y="820725"/>
            <a:ext cx="41829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are setting the final version of all our code that will be added to the group project.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All the code that is committed is saved locally so that even if the code is changed, we can still use this version.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First Repository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17684" l="16314" r="16769" t="-907"/>
          <a:stretch/>
        </p:blipFill>
        <p:spPr>
          <a:xfrm>
            <a:off x="0" y="876600"/>
            <a:ext cx="5019802" cy="35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5133925" y="669225"/>
            <a:ext cx="3891000" cy="4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 back to that website.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Click on the copy to clipboard button under the “push an existing repository from the command line” section. </a:t>
            </a:r>
          </a:p>
        </p:txBody>
      </p:sp>
      <p:sp>
        <p:nvSpPr>
          <p:cNvPr id="231" name="Shape 231"/>
          <p:cNvSpPr/>
          <p:nvPr/>
        </p:nvSpPr>
        <p:spPr>
          <a:xfrm>
            <a:off x="4397750" y="2782075"/>
            <a:ext cx="506700" cy="506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First Repository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33998" l="0" r="28622" t="21366"/>
          <a:stretch/>
        </p:blipFill>
        <p:spPr>
          <a:xfrm>
            <a:off x="326900" y="2157075"/>
            <a:ext cx="8490202" cy="298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229450" y="755275"/>
            <a:ext cx="86955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Paste the code you just copied into the terminal.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You can paste into the terminal by right clicking with your mouse and selecting copy or using the shift+insert keys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You may have to sign in. Just follow the instructions on the terminal.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your First Repository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15546" r="14104" t="0"/>
          <a:stretch/>
        </p:blipFill>
        <p:spPr>
          <a:xfrm>
            <a:off x="0" y="790575"/>
            <a:ext cx="5277350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5506800" y="803075"/>
            <a:ext cx="3365400" cy="4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Refresh your browser and you should see that your file has been uploaded!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we do?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460772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4823400" y="726600"/>
            <a:ext cx="41397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uploaded </a:t>
            </a:r>
            <a:r>
              <a:rPr i="1" lang="en"/>
              <a:t>our </a:t>
            </a:r>
            <a:r>
              <a:rPr lang="en"/>
              <a:t>version of the project to the group project online.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Now anyone apart of the project can take the code you made and download it using git pull.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 up for the Github Education Pack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https://education.github.com/pack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Verify Academic Status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Describe how you are going to use Github Education Pack (it does not have to be long)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Boom. Free stuff.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b6u19pseoz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725" y="152400"/>
            <a:ext cx="51545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Resources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TheNewBoston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LearnCode.Academy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https://guides.github.com/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https://try.github.io/levels/1/challenges/1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should you Learn Github?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your code is on the cloud.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Almost every company/group uses Github.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works with any language.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works with any operating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allows you to share your code with others.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Two people can program the same project at the same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create an account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Please sign up </a:t>
            </a:r>
            <a:r>
              <a:rPr b="1" i="1" lang="en" u="sng"/>
              <a:t>with your school email</a:t>
            </a:r>
            <a:r>
              <a:rPr b="1" lang="en"/>
              <a:t>.</a:t>
            </a:r>
            <a:r>
              <a:rPr lang="en"/>
              <a:t> This will be important later.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signing up, pick the free option, you do not need to pay anything to use github.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Download Git Bash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 to: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Pick whatever operating system you are using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room’s computers should have them installed.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57175"/>
            <a:ext cx="567690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46900" y="-94650"/>
            <a:ext cx="81729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Make Sure these boxes are selected (they should be by default)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333375"/>
            <a:ext cx="54959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for the fun stuff</a:t>
            </a:r>
          </a:p>
        </p:txBody>
      </p:sp>
      <p:pic>
        <p:nvPicPr>
          <p:cNvPr descr="Image result for github terminal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123" y="619050"/>
            <a:ext cx="6432861" cy="4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