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F94A2-CD31-4FD3-944F-B43EF5653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2F12A7-CB60-4ECE-B9FF-DEBA065D8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33E47-47B3-4762-A94C-EBED20C2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BB7-43BB-4613-80D1-F06B25D66269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6B48A-B9BE-49C2-9A4C-7E7D29AF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120D1-868D-468C-A2F0-A3343F26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9B3-8FEE-496A-B115-C7C8269B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95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F3130-5667-4879-8BD4-C06AA0F8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803CC-755C-42DD-81EC-1EC8E2B53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DCD90-2074-4A16-97C1-F694DA11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BB7-43BB-4613-80D1-F06B25D66269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3A537-E319-4063-B64A-FBF5492B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F8DC7-A80C-4FB8-A05F-D172A734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9B3-8FEE-496A-B115-C7C8269B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52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141EB5-1308-442A-A7BC-A43BEA35B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24382F-07FA-4FF3-A379-C17CA72B0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D909D-6747-4D0A-ADD0-63CFDB36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BB7-43BB-4613-80D1-F06B25D66269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9B9AB-E319-4587-8A41-BD2FD040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54112-A853-43F3-B845-5EB1CA45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9B3-8FEE-496A-B115-C7C8269B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59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8898C-12E2-4786-9824-26C4D0D9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4B1F11-FBCD-450C-8E3A-E529EE015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11496-E8E9-4A6E-BB32-8CC40C17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BB7-43BB-4613-80D1-F06B25D66269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4D3B2-B212-4617-87A6-51C97B3D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10611-849D-4219-99D6-F79C9817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9B3-8FEE-496A-B115-C7C8269B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4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D29C3-6FF9-478A-A290-85FE9292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A1498D-4F61-46A2-958C-7438CB784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498F6-DA06-4FB4-AB5A-E07FC831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BB7-43BB-4613-80D1-F06B25D66269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FDC1C-BF5B-4157-B6C3-C5B13969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E6EB0C-886B-4F39-8A5C-E5BB456A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9B3-8FEE-496A-B115-C7C8269B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69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2670-1A11-4F25-AAA1-C7A382AF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1C5A70-C9DA-449D-B34A-9F49F2186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DE2F40-9437-4E6D-B6AB-D1A55A423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5783EB-C8E0-497C-A587-BCEA7FB7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BB7-43BB-4613-80D1-F06B25D66269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B91FA-48EB-452D-A2AD-413AA6C1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58885-B013-485E-9B95-63135BB1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9B3-8FEE-496A-B115-C7C8269B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26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FAD12-ACE5-4549-8FC2-09B9FF44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3156E-99FB-4C12-BF68-F82688CC4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510004-CF0E-4C01-AAEE-0C391C1BA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2FEEF5-DEE9-4EDD-B83C-598A41F39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ABA50D-7353-485F-AF4F-FB471B727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26BF85-D9F5-4B0B-B0AD-DEBA1090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BB7-43BB-4613-80D1-F06B25D66269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C0273F-4750-46C1-A7C1-0FEC13E5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BABCA2-EFE9-4A26-9422-06628AE4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9B3-8FEE-496A-B115-C7C8269B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44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05D37-A2F2-47EF-A261-F61D887B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E5B41-B38E-46FA-868A-D00B7BD3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BB7-43BB-4613-80D1-F06B25D66269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D608BD-1744-4BCE-B134-F3AF39A1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EF8256-3F04-408E-9FC4-68B4491D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9B3-8FEE-496A-B115-C7C8269B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47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3B2BC1-6072-420D-9099-898A2260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BB7-43BB-4613-80D1-F06B25D66269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A5166B-D825-42E8-B9F9-E5A5BE63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E8C44D-48DB-4D1D-B9E0-032D1172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9B3-8FEE-496A-B115-C7C8269B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0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B52D4-C6F2-497C-9488-7E961F0B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10371-0E8A-486A-8F08-3DC6D5495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79ED4C-B63F-4491-91C7-4DEE73D9E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8FF3DF-A563-4580-ACAD-7361B825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BB7-43BB-4613-80D1-F06B25D66269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D5ABE4-FE8A-4B7A-80AB-4BAFBD62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5CC2C9-0741-4BF8-B0E0-7B871C56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9B3-8FEE-496A-B115-C7C8269B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3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76CAF-36A2-4A03-9A84-3303BBD6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8C0617-F20A-4718-B21E-02C41F8C5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31742F-EEEF-4758-ACC2-3BA354210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3BC8E3-BED4-42F4-9925-45CB118B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BB7-43BB-4613-80D1-F06B25D66269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3ABFCB-EA50-4737-9185-FF9DB427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6FA98A-A7A2-435D-94A7-0A0E6699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9B3-8FEE-496A-B115-C7C8269B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4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409285-7524-46E4-8368-64A2B853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ECFAFD-8A8C-4129-903C-D878D0B03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A9725-66F6-487E-A1B6-D2F09AC11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15BB7-43BB-4613-80D1-F06B25D66269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99A8C-1FD2-4F6C-956A-82EF0D3B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B5330-05F3-4DC2-9E51-7C7C98635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999B3-8FEE-496A-B115-C7C8269B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43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svg"/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7.sv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0E9CE77-40E0-472D-B7DA-509B98F8AEF4}"/>
              </a:ext>
            </a:extLst>
          </p:cNvPr>
          <p:cNvGrpSpPr/>
          <p:nvPr/>
        </p:nvGrpSpPr>
        <p:grpSpPr>
          <a:xfrm>
            <a:off x="808783" y="634371"/>
            <a:ext cx="11054826" cy="5820868"/>
            <a:chOff x="808783" y="634371"/>
            <a:chExt cx="11054826" cy="5820868"/>
          </a:xfrm>
        </p:grpSpPr>
        <p:pic>
          <p:nvPicPr>
            <p:cNvPr id="1032" name="Picture 8" descr="Related image">
              <a:extLst>
                <a:ext uri="{FF2B5EF4-FFF2-40B4-BE49-F238E27FC236}">
                  <a16:creationId xmlns:a16="http://schemas.microsoft.com/office/drawing/2014/main" id="{8EBC3A6B-6AE1-4248-95F9-7434AA5679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76" r="24783"/>
            <a:stretch/>
          </p:blipFill>
          <p:spPr bwMode="auto">
            <a:xfrm>
              <a:off x="4603232" y="2649113"/>
              <a:ext cx="164076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elated image">
              <a:extLst>
                <a:ext uri="{FF2B5EF4-FFF2-40B4-BE49-F238E27FC236}">
                  <a16:creationId xmlns:a16="http://schemas.microsoft.com/office/drawing/2014/main" id="{B87D0B83-7CF7-4096-9981-6080D5E32A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56" t="15100" r="19208" b="14065"/>
            <a:stretch/>
          </p:blipFill>
          <p:spPr bwMode="auto">
            <a:xfrm>
              <a:off x="5261203" y="5242802"/>
              <a:ext cx="789474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래픽 8" descr="사용자">
              <a:extLst>
                <a:ext uri="{FF2B5EF4-FFF2-40B4-BE49-F238E27FC236}">
                  <a16:creationId xmlns:a16="http://schemas.microsoft.com/office/drawing/2014/main" id="{5FB4477A-85B1-41C9-B60A-D4CD90894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8783" y="3121674"/>
              <a:ext cx="914400" cy="914400"/>
            </a:xfrm>
            <a:prstGeom prst="rect">
              <a:avLst/>
            </a:prstGeom>
          </p:spPr>
        </p:pic>
        <p:pic>
          <p:nvPicPr>
            <p:cNvPr id="1028" name="Picture 4" descr="Image result for node">
              <a:extLst>
                <a:ext uri="{FF2B5EF4-FFF2-40B4-BE49-F238E27FC236}">
                  <a16:creationId xmlns:a16="http://schemas.microsoft.com/office/drawing/2014/main" id="{51CEE091-EBB3-4209-A463-019FF30F3D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4689" y="2634906"/>
              <a:ext cx="1033501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11" descr="모니터">
              <a:extLst>
                <a:ext uri="{FF2B5EF4-FFF2-40B4-BE49-F238E27FC236}">
                  <a16:creationId xmlns:a16="http://schemas.microsoft.com/office/drawing/2014/main" id="{F2253316-AE69-4F46-8742-78788AD07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07963" y="2514600"/>
              <a:ext cx="914400" cy="914400"/>
            </a:xfrm>
            <a:prstGeom prst="rect">
              <a:avLst/>
            </a:prstGeom>
          </p:spPr>
        </p:pic>
        <p:pic>
          <p:nvPicPr>
            <p:cNvPr id="14" name="그래픽 13" descr="스마트폰">
              <a:extLst>
                <a:ext uri="{FF2B5EF4-FFF2-40B4-BE49-F238E27FC236}">
                  <a16:creationId xmlns:a16="http://schemas.microsoft.com/office/drawing/2014/main" id="{20D644DA-E503-4C1B-83B8-13F8C6153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09024" y="3768429"/>
              <a:ext cx="914400" cy="914400"/>
            </a:xfrm>
            <a:prstGeom prst="rect">
              <a:avLst/>
            </a:prstGeom>
          </p:spPr>
        </p:pic>
        <p:pic>
          <p:nvPicPr>
            <p:cNvPr id="13" name="Picture 12" descr="Image result for postgresql">
              <a:extLst>
                <a:ext uri="{FF2B5EF4-FFF2-40B4-BE49-F238E27FC236}">
                  <a16:creationId xmlns:a16="http://schemas.microsoft.com/office/drawing/2014/main" id="{57F23D55-4B6B-4CC1-89FF-E99902897C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4733" y="5259402"/>
              <a:ext cx="1197843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Image result for webrtc">
              <a:extLst>
                <a:ext uri="{FF2B5EF4-FFF2-40B4-BE49-F238E27FC236}">
                  <a16:creationId xmlns:a16="http://schemas.microsoft.com/office/drawing/2014/main" id="{6A7D657A-C848-4A49-B094-ADBC258420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2152" y="634371"/>
              <a:ext cx="1791457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Image result for ì½ëìëí° ìì´ì½">
              <a:extLst>
                <a:ext uri="{FF2B5EF4-FFF2-40B4-BE49-F238E27FC236}">
                  <a16:creationId xmlns:a16="http://schemas.microsoft.com/office/drawing/2014/main" id="{13DE752A-179B-42A0-AEC6-BBA9416D96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68" t="14131" r="9379" b="14724"/>
            <a:stretch/>
          </p:blipFill>
          <p:spPr bwMode="auto">
            <a:xfrm>
              <a:off x="10072152" y="3065400"/>
              <a:ext cx="1650655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87405FA-1720-403D-BA26-E278BB1BC056}"/>
                </a:ext>
              </a:extLst>
            </p:cNvPr>
            <p:cNvSpPr txBox="1"/>
            <p:nvPr/>
          </p:nvSpPr>
          <p:spPr>
            <a:xfrm>
              <a:off x="10305678" y="2121701"/>
              <a:ext cx="1324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강의 스트리밍</a:t>
              </a:r>
              <a:endParaRPr lang="ko-KR" alt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61E05E-0FB6-4960-B71C-DBB791EA136E}"/>
                </a:ext>
              </a:extLst>
            </p:cNvPr>
            <p:cNvSpPr txBox="1"/>
            <p:nvPr/>
          </p:nvSpPr>
          <p:spPr>
            <a:xfrm>
              <a:off x="10440331" y="4192729"/>
              <a:ext cx="10550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온라인 </a:t>
              </a:r>
              <a:r>
                <a:rPr lang="en-US" altLang="ko-KR" sz="1400" dirty="0"/>
                <a:t>IDE</a:t>
              </a:r>
              <a:endParaRPr lang="ko-KR" alt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5689C66-03D5-4003-90EB-2FFDDA48BB8F}"/>
                </a:ext>
              </a:extLst>
            </p:cNvPr>
            <p:cNvSpPr txBox="1"/>
            <p:nvPr/>
          </p:nvSpPr>
          <p:spPr>
            <a:xfrm>
              <a:off x="10305678" y="5915852"/>
              <a:ext cx="1324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프로젝트 분석</a:t>
              </a:r>
              <a:endParaRPr lang="ko-KR" altLang="en-US" sz="1400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7CAA655-9275-468D-9331-80FC6F027435}"/>
                </a:ext>
              </a:extLst>
            </p:cNvPr>
            <p:cNvCxnSpPr/>
            <p:nvPr/>
          </p:nvCxnSpPr>
          <p:spPr>
            <a:xfrm>
              <a:off x="9756558" y="702509"/>
              <a:ext cx="0" cy="57527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8" name="Picture 10" descr="Related image">
              <a:extLst>
                <a:ext uri="{FF2B5EF4-FFF2-40B4-BE49-F238E27FC236}">
                  <a16:creationId xmlns:a16="http://schemas.microsoft.com/office/drawing/2014/main" id="{8690263F-D68E-4631-BAE6-CF545A561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4926" y="1246653"/>
              <a:ext cx="1201667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Related image">
              <a:extLst>
                <a:ext uri="{FF2B5EF4-FFF2-40B4-BE49-F238E27FC236}">
                  <a16:creationId xmlns:a16="http://schemas.microsoft.com/office/drawing/2014/main" id="{74A621D4-A5F7-4735-993F-28C9AA93E9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7" t="15556" r="2950" b="18727"/>
            <a:stretch/>
          </p:blipFill>
          <p:spPr bwMode="auto">
            <a:xfrm>
              <a:off x="4796550" y="1589911"/>
              <a:ext cx="1254127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koajs">
              <a:extLst>
                <a:ext uri="{FF2B5EF4-FFF2-40B4-BE49-F238E27FC236}">
                  <a16:creationId xmlns:a16="http://schemas.microsoft.com/office/drawing/2014/main" id="{EFDE09E3-FB39-4620-94F4-E987408742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32" t="22137" r="11167" b="37734"/>
            <a:stretch/>
          </p:blipFill>
          <p:spPr bwMode="auto">
            <a:xfrm>
              <a:off x="6428773" y="3242106"/>
              <a:ext cx="1064756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Related image">
              <a:extLst>
                <a:ext uri="{FF2B5EF4-FFF2-40B4-BE49-F238E27FC236}">
                  <a16:creationId xmlns:a16="http://schemas.microsoft.com/office/drawing/2014/main" id="{4D1DDAD3-1C8A-467B-9E9F-34ABD4ABA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7030" y="4090660"/>
              <a:ext cx="713925" cy="9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0B9A60F0-3E89-4699-A06A-28D0DC798830}"/>
                </a:ext>
              </a:extLst>
            </p:cNvPr>
            <p:cNvCxnSpPr/>
            <p:nvPr/>
          </p:nvCxnSpPr>
          <p:spPr>
            <a:xfrm flipV="1">
              <a:off x="7838983" y="1784412"/>
              <a:ext cx="1606858" cy="174413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0A54549-E8E0-4771-9C51-A9E7049DA2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6218" y="3572038"/>
              <a:ext cx="1571859" cy="6836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8CF1AF9-5672-4B7F-8BCA-A2BF10B0A1EC}"/>
                </a:ext>
              </a:extLst>
            </p:cNvPr>
            <p:cNvCxnSpPr>
              <a:cxnSpLocks/>
            </p:cNvCxnSpPr>
            <p:nvPr/>
          </p:nvCxnSpPr>
          <p:spPr>
            <a:xfrm>
              <a:off x="7852645" y="3674105"/>
              <a:ext cx="1546951" cy="174600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408B406-302C-489C-B33C-CBDA5D22C22B}"/>
                </a:ext>
              </a:extLst>
            </p:cNvPr>
            <p:cNvCxnSpPr>
              <a:cxnSpLocks/>
            </p:cNvCxnSpPr>
            <p:nvPr/>
          </p:nvCxnSpPr>
          <p:spPr>
            <a:xfrm>
              <a:off x="2965142" y="3528542"/>
              <a:ext cx="1526959" cy="153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4" descr="Image result for ìëíë¸ ë¡ê³ ">
              <a:extLst>
                <a:ext uri="{FF2B5EF4-FFF2-40B4-BE49-F238E27FC236}">
                  <a16:creationId xmlns:a16="http://schemas.microsoft.com/office/drawing/2014/main" id="{86EFADC8-2E9E-40D6-8A93-741190EF35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78" r="31531"/>
            <a:stretch/>
          </p:blipFill>
          <p:spPr bwMode="auto">
            <a:xfrm>
              <a:off x="10067276" y="4855613"/>
              <a:ext cx="1791452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292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koajs">
            <a:extLst>
              <a:ext uri="{FF2B5EF4-FFF2-40B4-BE49-F238E27FC236}">
                <a16:creationId xmlns:a16="http://schemas.microsoft.com/office/drawing/2014/main" id="{EFDE09E3-FB39-4620-94F4-E98740874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2" t="22137" r="11167" b="37734"/>
          <a:stretch/>
        </p:blipFill>
        <p:spPr bwMode="auto">
          <a:xfrm>
            <a:off x="4607453" y="4655239"/>
            <a:ext cx="177459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8EBC3A6B-6AE1-4248-95F9-7434AA567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6" r="24783"/>
          <a:stretch/>
        </p:blipFill>
        <p:spPr bwMode="auto">
          <a:xfrm>
            <a:off x="3407173" y="5375239"/>
            <a:ext cx="164076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B87D0B83-7CF7-4096-9981-6080D5E32A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6" t="15100" r="19208" b="14065"/>
          <a:stretch/>
        </p:blipFill>
        <p:spPr bwMode="auto">
          <a:xfrm>
            <a:off x="5051109" y="5498930"/>
            <a:ext cx="789474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ostgresql">
            <a:extLst>
              <a:ext uri="{FF2B5EF4-FFF2-40B4-BE49-F238E27FC236}">
                <a16:creationId xmlns:a16="http://schemas.microsoft.com/office/drawing/2014/main" id="{1FE2FB4F-48E9-4BB6-8C2D-82846BA0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706" y="5778000"/>
            <a:ext cx="143741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webrtc">
            <a:extLst>
              <a:ext uri="{FF2B5EF4-FFF2-40B4-BE49-F238E27FC236}">
                <a16:creationId xmlns:a16="http://schemas.microsoft.com/office/drawing/2014/main" id="{79D94538-E106-49E7-A302-3C6107940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385" y="246483"/>
            <a:ext cx="2239321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B5E82FA-F2C0-496C-B9A6-985A03026AA4}"/>
              </a:ext>
            </a:extLst>
          </p:cNvPr>
          <p:cNvCxnSpPr/>
          <p:nvPr/>
        </p:nvCxnSpPr>
        <p:spPr>
          <a:xfrm>
            <a:off x="6764783" y="702509"/>
            <a:ext cx="0" cy="57527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래픽 8" descr="사용자">
            <a:extLst>
              <a:ext uri="{FF2B5EF4-FFF2-40B4-BE49-F238E27FC236}">
                <a16:creationId xmlns:a16="http://schemas.microsoft.com/office/drawing/2014/main" id="{5FB4477A-85B1-41C9-B60A-D4CD90894C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6941" y="2664474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FF80AA-7534-4929-848D-B00035A6DD67}"/>
              </a:ext>
            </a:extLst>
          </p:cNvPr>
          <p:cNvSpPr txBox="1"/>
          <p:nvPr/>
        </p:nvSpPr>
        <p:spPr>
          <a:xfrm>
            <a:off x="3782508" y="517843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 구매 및 등록</a:t>
            </a:r>
          </a:p>
        </p:txBody>
      </p:sp>
      <p:pic>
        <p:nvPicPr>
          <p:cNvPr id="1028" name="Picture 4" descr="Image result for node">
            <a:extLst>
              <a:ext uri="{FF2B5EF4-FFF2-40B4-BE49-F238E27FC236}">
                <a16:creationId xmlns:a16="http://schemas.microsoft.com/office/drawing/2014/main" id="{51CEE091-EBB3-4209-A463-019FF30F3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348" y="4565239"/>
            <a:ext cx="1435417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래픽 11" descr="모니터">
            <a:extLst>
              <a:ext uri="{FF2B5EF4-FFF2-40B4-BE49-F238E27FC236}">
                <a16:creationId xmlns:a16="http://schemas.microsoft.com/office/drawing/2014/main" id="{F2253316-AE69-4F46-8742-78788AD077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3740" y="2052771"/>
            <a:ext cx="914400" cy="914400"/>
          </a:xfrm>
          <a:prstGeom prst="rect">
            <a:avLst/>
          </a:prstGeom>
        </p:spPr>
      </p:pic>
      <p:pic>
        <p:nvPicPr>
          <p:cNvPr id="14" name="그래픽 13" descr="스마트폰">
            <a:extLst>
              <a:ext uri="{FF2B5EF4-FFF2-40B4-BE49-F238E27FC236}">
                <a16:creationId xmlns:a16="http://schemas.microsoft.com/office/drawing/2014/main" id="{20D644DA-E503-4C1B-83B8-13F8C6153E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24801" y="3306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10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Mun Seong Uk</dc:creator>
  <cp:lastModifiedBy>Mun Seong Uk</cp:lastModifiedBy>
  <cp:revision>7</cp:revision>
  <dcterms:created xsi:type="dcterms:W3CDTF">2018-07-24T15:46:20Z</dcterms:created>
  <dcterms:modified xsi:type="dcterms:W3CDTF">2018-09-06T00:30:45Z</dcterms:modified>
</cp:coreProperties>
</file>