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717510-4BDB-45B2-9282-A4A407CE8F10}"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BC7D8-A26A-4CEA-8BCE-EAD185F6F7A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717510-4BDB-45B2-9282-A4A407CE8F10}"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BC7D8-A26A-4CEA-8BCE-EAD185F6F7A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717510-4BDB-45B2-9282-A4A407CE8F10}"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BC7D8-A26A-4CEA-8BCE-EAD185F6F7A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717510-4BDB-45B2-9282-A4A407CE8F10}"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BC7D8-A26A-4CEA-8BCE-EAD185F6F7A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717510-4BDB-45B2-9282-A4A407CE8F10}"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BC7D8-A26A-4CEA-8BCE-EAD185F6F7A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717510-4BDB-45B2-9282-A4A407CE8F10}"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0BC7D8-A26A-4CEA-8BCE-EAD185F6F7A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717510-4BDB-45B2-9282-A4A407CE8F10}" type="datetimeFigureOut">
              <a:rPr lang="en-US" smtClean="0"/>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0BC7D8-A26A-4CEA-8BCE-EAD185F6F7A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717510-4BDB-45B2-9282-A4A407CE8F10}" type="datetimeFigureOut">
              <a:rPr lang="en-US" smtClean="0"/>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0BC7D8-A26A-4CEA-8BCE-EAD185F6F7A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717510-4BDB-45B2-9282-A4A407CE8F10}" type="datetimeFigureOut">
              <a:rPr lang="en-US" smtClean="0"/>
              <a:t>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0BC7D8-A26A-4CEA-8BCE-EAD185F6F7A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717510-4BDB-45B2-9282-A4A407CE8F10}"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0BC7D8-A26A-4CEA-8BCE-EAD185F6F7A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717510-4BDB-45B2-9282-A4A407CE8F10}"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0BC7D8-A26A-4CEA-8BCE-EAD185F6F7A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717510-4BDB-45B2-9282-A4A407CE8F10}" type="datetimeFigureOut">
              <a:rPr lang="en-US" smtClean="0"/>
              <a:t>12/4/2020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0BC7D8-A26A-4CEA-8BCE-EAD185F6F7A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069975"/>
          </a:xfrm>
        </p:spPr>
        <p:txBody>
          <a:bodyPr>
            <a:normAutofit fontScale="90000"/>
          </a:bodyPr>
          <a:lstStyle/>
          <a:p>
            <a:r>
              <a:rPr lang="en-US" dirty="0"/>
              <a:t>C - Loops</a:t>
            </a:r>
            <a:br>
              <a:rPr lang="en-US" dirty="0"/>
            </a:b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r>
              <a:rPr lang="en-US" dirty="0"/>
              <a:t>The </a:t>
            </a:r>
            <a:r>
              <a:rPr lang="en-US" b="1" dirty="0"/>
              <a:t>init</a:t>
            </a:r>
            <a:r>
              <a:rPr lang="en-US" dirty="0"/>
              <a:t> step is executed first, and only once. This step allows you to declare and initialize any loop control variables. You are not required to put a statement here, as long as a semicolon appears.</a:t>
            </a:r>
          </a:p>
          <a:p>
            <a:r>
              <a:rPr lang="en-US" dirty="0"/>
              <a:t>Next, the </a:t>
            </a:r>
            <a:r>
              <a:rPr lang="en-US" b="1" dirty="0"/>
              <a:t>condition</a:t>
            </a:r>
            <a:r>
              <a:rPr lang="en-US" dirty="0"/>
              <a:t> is evaluated. If it is true, the body of the loop is executed. If it is false, the body of the loop does not execute and the flow of control jumps to the next statement just after the 'for' loop.</a:t>
            </a:r>
          </a:p>
          <a:p>
            <a:r>
              <a:rPr lang="en-US" dirty="0"/>
              <a:t>After the body of the 'for' loop executes, the flow of control jumps back up to the </a:t>
            </a:r>
            <a:r>
              <a:rPr lang="en-US" b="1" dirty="0"/>
              <a:t>increment</a:t>
            </a:r>
            <a:r>
              <a:rPr lang="en-US" dirty="0"/>
              <a:t> statement. This statement allows you to update any loop control variables. </a:t>
            </a:r>
            <a:r>
              <a:rPr lang="en-US" dirty="0" smtClean="0"/>
              <a:t>This statement can be left blank, as long as a semicolon appears after the condition.</a:t>
            </a:r>
            <a:endParaRPr lang="en-US" dirty="0"/>
          </a:p>
          <a:p>
            <a:r>
              <a:rPr lang="en-US" dirty="0"/>
              <a:t>The condition is now evaluated again. If it is true, the loop executes and the process repeats itself (body of loop, then increment step, and then again condition). After the condition becomes false, the 'for' loop terminates.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381000" y="457200"/>
            <a:ext cx="8001000" cy="60960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#include &lt;</a:t>
            </a:r>
            <a:r>
              <a:rPr lang="en-US" dirty="0" err="1" smtClean="0"/>
              <a:t>stdio.h</a:t>
            </a:r>
            <a:r>
              <a:rPr lang="en-US" dirty="0" smtClean="0"/>
              <a:t>&gt; </a:t>
            </a:r>
          </a:p>
          <a:p>
            <a:r>
              <a:rPr lang="en-US" dirty="0" err="1" smtClean="0"/>
              <a:t>int</a:t>
            </a:r>
            <a:r>
              <a:rPr lang="en-US" dirty="0" smtClean="0"/>
              <a:t> main () {</a:t>
            </a:r>
          </a:p>
          <a:p>
            <a:r>
              <a:rPr lang="en-US" dirty="0" smtClean="0"/>
              <a:t>   </a:t>
            </a:r>
            <a:r>
              <a:rPr lang="en-US" dirty="0" err="1" smtClean="0"/>
              <a:t>int</a:t>
            </a:r>
            <a:r>
              <a:rPr lang="en-US" dirty="0" smtClean="0"/>
              <a:t> a;	   /* for loop execution */  </a:t>
            </a:r>
          </a:p>
          <a:p>
            <a:r>
              <a:rPr lang="en-US" dirty="0" smtClean="0"/>
              <a:t> a = 10;   </a:t>
            </a:r>
          </a:p>
          <a:p>
            <a:r>
              <a:rPr lang="en-US" dirty="0" smtClean="0"/>
              <a:t>for( ;a &lt; 20;  )</a:t>
            </a:r>
          </a:p>
          <a:p>
            <a:r>
              <a:rPr lang="en-US" dirty="0" smtClean="0"/>
              <a:t>{     </a:t>
            </a:r>
          </a:p>
          <a:p>
            <a:r>
              <a:rPr lang="en-US" dirty="0" smtClean="0"/>
              <a:t> </a:t>
            </a:r>
            <a:r>
              <a:rPr lang="en-US" dirty="0" err="1" smtClean="0"/>
              <a:t>printf</a:t>
            </a:r>
            <a:r>
              <a:rPr lang="en-US" dirty="0" smtClean="0"/>
              <a:t>("value of a: %d\n", a);  </a:t>
            </a:r>
          </a:p>
          <a:p>
            <a:r>
              <a:rPr lang="en-US" dirty="0" smtClean="0"/>
              <a:t>    a = a + 1; </a:t>
            </a:r>
          </a:p>
          <a:p>
            <a:r>
              <a:rPr lang="en-US" dirty="0" smtClean="0"/>
              <a:t>  }    </a:t>
            </a:r>
          </a:p>
          <a:p>
            <a:r>
              <a:rPr lang="en-US" dirty="0" smtClean="0"/>
              <a:t>return 0;}</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do...while loop in C</a:t>
            </a:r>
            <a:br>
              <a:rPr lang="en-US" dirty="0"/>
            </a:br>
            <a:endParaRPr lang="en-US" dirty="0"/>
          </a:p>
        </p:txBody>
      </p:sp>
      <p:sp>
        <p:nvSpPr>
          <p:cNvPr id="3" name="Content Placeholder 2"/>
          <p:cNvSpPr>
            <a:spLocks noGrp="1"/>
          </p:cNvSpPr>
          <p:nvPr>
            <p:ph idx="1"/>
          </p:nvPr>
        </p:nvSpPr>
        <p:spPr>
          <a:xfrm>
            <a:off x="457200" y="990600"/>
            <a:ext cx="8229600" cy="5135563"/>
          </a:xfrm>
        </p:spPr>
        <p:txBody>
          <a:bodyPr>
            <a:normAutofit fontScale="85000" lnSpcReduction="10000"/>
          </a:bodyPr>
          <a:lstStyle/>
          <a:p>
            <a:r>
              <a:rPr lang="en-US" dirty="0"/>
              <a:t>Unlike </a:t>
            </a:r>
            <a:r>
              <a:rPr lang="en-US" b="1" dirty="0"/>
              <a:t>for</a:t>
            </a:r>
            <a:r>
              <a:rPr lang="en-US" dirty="0"/>
              <a:t> and </a:t>
            </a:r>
            <a:r>
              <a:rPr lang="en-US" b="1" dirty="0"/>
              <a:t>while</a:t>
            </a:r>
            <a:r>
              <a:rPr lang="en-US" dirty="0"/>
              <a:t> loops, which test the loop condition at the top of the loop, the </a:t>
            </a:r>
            <a:r>
              <a:rPr lang="en-US" b="1" dirty="0"/>
              <a:t>do...while</a:t>
            </a:r>
            <a:r>
              <a:rPr lang="en-US" dirty="0"/>
              <a:t> loop in C programming checks its condition at the bottom of the loop.</a:t>
            </a:r>
          </a:p>
          <a:p>
            <a:r>
              <a:rPr lang="en-US" dirty="0"/>
              <a:t>A </a:t>
            </a:r>
            <a:r>
              <a:rPr lang="en-US" b="1" dirty="0"/>
              <a:t>do...while</a:t>
            </a:r>
            <a:r>
              <a:rPr lang="en-US" dirty="0"/>
              <a:t> loop is similar to a while loop, except the fact that it is guaranteed to execute at least one time</a:t>
            </a:r>
            <a:r>
              <a:rPr lang="en-US" dirty="0" smtClean="0"/>
              <a:t>.</a:t>
            </a:r>
          </a:p>
          <a:p>
            <a:pPr lvl="2">
              <a:buNone/>
            </a:pPr>
            <a:r>
              <a:rPr lang="en-US" dirty="0" smtClean="0"/>
              <a:t>do {</a:t>
            </a:r>
          </a:p>
          <a:p>
            <a:pPr lvl="2">
              <a:buNone/>
            </a:pPr>
            <a:r>
              <a:rPr lang="en-US" dirty="0" smtClean="0"/>
              <a:t> statement(s);</a:t>
            </a:r>
          </a:p>
          <a:p>
            <a:pPr lvl="2">
              <a:buNone/>
            </a:pPr>
            <a:r>
              <a:rPr lang="en-US" dirty="0" smtClean="0"/>
              <a:t> } while( condition );</a:t>
            </a:r>
          </a:p>
          <a:p>
            <a:r>
              <a:rPr lang="en-US" sz="2300" dirty="0"/>
              <a:t>Notice that the conditional expression appears at the end of the loop, so the statement(s) in the loop executes once before the condition is tested.</a:t>
            </a:r>
          </a:p>
          <a:p>
            <a:r>
              <a:rPr lang="en-US" sz="2300" dirty="0"/>
              <a:t>If the condition is true, the flow of control jumps back up to do, and the statement(s) in the loop executes again. This process repeats until the given condition becomes false.</a:t>
            </a:r>
          </a:p>
          <a:p>
            <a:pPr lvl="2">
              <a:buNone/>
            </a:pPr>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1066800" y="838200"/>
            <a:ext cx="5838825" cy="5105399"/>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a:srcRect/>
          <a:stretch>
            <a:fillRect/>
          </a:stretch>
        </p:blipFill>
        <p:spPr bwMode="auto">
          <a:xfrm>
            <a:off x="762000" y="533400"/>
            <a:ext cx="6452120" cy="58674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524000"/>
          </a:xfrm>
        </p:spPr>
        <p:txBody>
          <a:bodyPr>
            <a:normAutofit fontScale="90000"/>
          </a:bodyPr>
          <a:lstStyle/>
          <a:p>
            <a:r>
              <a:rPr lang="en-US" dirty="0"/>
              <a:t>nested loops in </a:t>
            </a:r>
            <a:r>
              <a:rPr lang="en-US" dirty="0" smtClean="0"/>
              <a:t>C</a:t>
            </a:r>
            <a:br>
              <a:rPr lang="en-US" dirty="0" smtClean="0"/>
            </a:br>
            <a:r>
              <a:rPr lang="en-US" dirty="0" smtClean="0"/>
              <a:t>C programming allows to use one loop inside another loop</a:t>
            </a:r>
            <a:br>
              <a:rPr lang="en-US" dirty="0" smtClean="0"/>
            </a:br>
            <a:r>
              <a:rPr lang="en-US" dirty="0"/>
              <a:t/>
            </a:r>
            <a:br>
              <a:rPr lang="en-US" dirty="0"/>
            </a:b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685800" y="2438400"/>
            <a:ext cx="6810375" cy="3276599"/>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p:cNvPicPr>
            <a:picLocks noGrp="1" noChangeAspect="1" noChangeArrowheads="1"/>
          </p:cNvPicPr>
          <p:nvPr>
            <p:ph idx="1"/>
          </p:nvPr>
        </p:nvPicPr>
        <p:blipFill>
          <a:blip r:embed="rId2"/>
          <a:srcRect/>
          <a:stretch>
            <a:fillRect/>
          </a:stretch>
        </p:blipFill>
        <p:spPr bwMode="auto">
          <a:xfrm>
            <a:off x="685800" y="457200"/>
            <a:ext cx="6770225" cy="6096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normAutofit fontScale="90000"/>
          </a:bodyPr>
          <a:lstStyle/>
          <a:p>
            <a:r>
              <a:rPr lang="en-US" dirty="0" smtClean="0"/>
              <a:t>A loop statement allows us to execute a statement or group of statements multiple times.</a:t>
            </a:r>
            <a:br>
              <a:rPr lang="en-US" dirty="0" smtClean="0"/>
            </a:br>
            <a:endParaRPr lang="en-US" dirty="0"/>
          </a:p>
        </p:txBody>
      </p:sp>
      <p:sp>
        <p:nvSpPr>
          <p:cNvPr id="3" name="Content Placeholder 2"/>
          <p:cNvSpPr>
            <a:spLocks noGrp="1"/>
          </p:cNvSpPr>
          <p:nvPr>
            <p:ph idx="1"/>
          </p:nvPr>
        </p:nvSpPr>
        <p:spPr>
          <a:xfrm>
            <a:off x="457200" y="2667000"/>
            <a:ext cx="8229600" cy="3459163"/>
          </a:xfrm>
        </p:spPr>
        <p:txBody>
          <a:bodyPr/>
          <a:lstStyle/>
          <a:p>
            <a:endParaRPr lang="en-US" dirty="0"/>
          </a:p>
        </p:txBody>
      </p:sp>
      <p:pic>
        <p:nvPicPr>
          <p:cNvPr id="1027" name="Picture 3"/>
          <p:cNvPicPr>
            <a:picLocks noChangeAspect="1" noChangeArrowheads="1"/>
          </p:cNvPicPr>
          <p:nvPr/>
        </p:nvPicPr>
        <p:blipFill>
          <a:blip r:embed="rId2"/>
          <a:srcRect/>
          <a:stretch>
            <a:fillRect/>
          </a:stretch>
        </p:blipFill>
        <p:spPr bwMode="auto">
          <a:xfrm>
            <a:off x="838200" y="1981200"/>
            <a:ext cx="5862639" cy="39624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rmAutofit fontScale="90000"/>
          </a:bodyPr>
          <a:lstStyle/>
          <a:p>
            <a:r>
              <a:rPr lang="en-US" dirty="0"/>
              <a:t>C programming language provides the following types of loops to handle looping requirements.</a:t>
            </a:r>
          </a:p>
        </p:txBody>
      </p:sp>
      <p:pic>
        <p:nvPicPr>
          <p:cNvPr id="2050" name="Picture 2"/>
          <p:cNvPicPr>
            <a:picLocks noGrp="1" noChangeAspect="1" noChangeArrowheads="1"/>
          </p:cNvPicPr>
          <p:nvPr>
            <p:ph idx="1"/>
          </p:nvPr>
        </p:nvPicPr>
        <p:blipFill>
          <a:blip r:embed="rId2"/>
          <a:srcRect/>
          <a:stretch>
            <a:fillRect/>
          </a:stretch>
        </p:blipFill>
        <p:spPr bwMode="auto">
          <a:xfrm>
            <a:off x="533400" y="2067719"/>
            <a:ext cx="8000999" cy="4485481"/>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533400" y="381000"/>
            <a:ext cx="8001000" cy="61722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609599" y="381000"/>
            <a:ext cx="7107483" cy="574516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163762"/>
          </a:xfrm>
        </p:spPr>
        <p:txBody>
          <a:bodyPr>
            <a:normAutofit fontScale="90000"/>
          </a:bodyPr>
          <a:lstStyle/>
          <a:p>
            <a:r>
              <a:rPr lang="en-US" dirty="0"/>
              <a:t>A </a:t>
            </a:r>
            <a:r>
              <a:rPr lang="en-US" b="1" dirty="0"/>
              <a:t>while</a:t>
            </a:r>
            <a:r>
              <a:rPr lang="en-US" dirty="0"/>
              <a:t> loop in C programming repeatedly executes a target statement as long as a given condition is true.</a:t>
            </a:r>
          </a:p>
        </p:txBody>
      </p:sp>
      <p:pic>
        <p:nvPicPr>
          <p:cNvPr id="5122" name="Picture 2"/>
          <p:cNvPicPr>
            <a:picLocks noGrp="1" noChangeAspect="1" noChangeArrowheads="1"/>
          </p:cNvPicPr>
          <p:nvPr>
            <p:ph idx="1"/>
          </p:nvPr>
        </p:nvPicPr>
        <p:blipFill>
          <a:blip r:embed="rId2"/>
          <a:srcRect/>
          <a:stretch>
            <a:fillRect/>
          </a:stretch>
        </p:blipFill>
        <p:spPr bwMode="auto">
          <a:xfrm>
            <a:off x="533400" y="2986880"/>
            <a:ext cx="8305800" cy="3261519"/>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609600" y="533400"/>
            <a:ext cx="8153400" cy="58674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609601" y="304800"/>
            <a:ext cx="6543258" cy="6324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2163762"/>
          </a:xfrm>
        </p:spPr>
        <p:txBody>
          <a:bodyPr>
            <a:normAutofit fontScale="90000"/>
          </a:bodyPr>
          <a:lstStyle/>
          <a:p>
            <a:r>
              <a:rPr lang="en-US" dirty="0"/>
              <a:t>for loop in </a:t>
            </a:r>
            <a:r>
              <a:rPr lang="en-US" dirty="0" smtClean="0"/>
              <a:t>C-</a:t>
            </a:r>
            <a:br>
              <a:rPr lang="en-US" dirty="0" smtClean="0"/>
            </a:br>
            <a:r>
              <a:rPr lang="en-US" sz="3100" dirty="0" smtClean="0"/>
              <a:t>A</a:t>
            </a:r>
            <a:r>
              <a:rPr lang="en-US" sz="3100" dirty="0"/>
              <a:t> </a:t>
            </a:r>
            <a:r>
              <a:rPr lang="en-US" sz="3100" b="1" dirty="0"/>
              <a:t>for</a:t>
            </a:r>
            <a:r>
              <a:rPr lang="en-US" sz="3100" dirty="0"/>
              <a:t> loop is a repetition control structure that allows you to efficiently write a loop that needs to execute a specific number of times.</a:t>
            </a:r>
            <a:r>
              <a:rPr lang="en-US" dirty="0"/>
              <a:t/>
            </a:r>
            <a:br>
              <a:rPr lang="en-US" dirty="0"/>
            </a:br>
            <a:endParaRPr lang="en-US" dirty="0"/>
          </a:p>
        </p:txBody>
      </p:sp>
      <p:sp>
        <p:nvSpPr>
          <p:cNvPr id="3" name="Content Placeholder 2"/>
          <p:cNvSpPr>
            <a:spLocks noGrp="1"/>
          </p:cNvSpPr>
          <p:nvPr>
            <p:ph idx="1"/>
          </p:nvPr>
        </p:nvSpPr>
        <p:spPr>
          <a:xfrm>
            <a:off x="457200" y="3048000"/>
            <a:ext cx="8229600" cy="3078163"/>
          </a:xfrm>
        </p:spPr>
        <p:txBody>
          <a:bodyPr/>
          <a:lstStyle/>
          <a:p>
            <a:pPr>
              <a:buNone/>
            </a:pPr>
            <a:r>
              <a:rPr lang="en-US" dirty="0" smtClean="0"/>
              <a:t>for ( init; condition; increment )</a:t>
            </a:r>
          </a:p>
          <a:p>
            <a:pPr>
              <a:buNone/>
            </a:pPr>
            <a:r>
              <a:rPr lang="en-US" dirty="0" smtClean="0"/>
              <a:t> { </a:t>
            </a:r>
          </a:p>
          <a:p>
            <a:pPr>
              <a:buNone/>
            </a:pPr>
            <a:r>
              <a:rPr lang="en-US" dirty="0" smtClean="0"/>
              <a:t>statement(s); </a:t>
            </a:r>
          </a:p>
          <a:p>
            <a:pPr>
              <a:buNone/>
            </a:pPr>
            <a:r>
              <a:rPr lang="en-US" dirty="0" smtClean="0"/>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76</Words>
  <Application>Microsoft Office PowerPoint</Application>
  <PresentationFormat>On-screen Show (4:3)</PresentationFormat>
  <Paragraphs>32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 - Loops </vt:lpstr>
      <vt:lpstr>A loop statement allows us to execute a statement or group of statements multiple times. </vt:lpstr>
      <vt:lpstr>C programming language provides the following types of loops to handle looping requirements.</vt:lpstr>
      <vt:lpstr>Slide 4</vt:lpstr>
      <vt:lpstr>Slide 5</vt:lpstr>
      <vt:lpstr>A while loop in C programming repeatedly executes a target statement as long as a given condition is true.</vt:lpstr>
      <vt:lpstr>Slide 7</vt:lpstr>
      <vt:lpstr>Slide 8</vt:lpstr>
      <vt:lpstr>for loop in C- A for loop is a repetition control structure that allows you to efficiently write a loop that needs to execute a specific number of times. </vt:lpstr>
      <vt:lpstr>Slide 10</vt:lpstr>
      <vt:lpstr>Slide 11</vt:lpstr>
      <vt:lpstr>Slide 12</vt:lpstr>
      <vt:lpstr>do...while loop in C </vt:lpstr>
      <vt:lpstr>Slide 14</vt:lpstr>
      <vt:lpstr>Slide 15</vt:lpstr>
      <vt:lpstr>nested loops in C C programming allows to use one loop inside another loop  </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 Loops </dc:title>
  <dc:creator>Admin</dc:creator>
  <cp:lastModifiedBy>Admin</cp:lastModifiedBy>
  <cp:revision>18</cp:revision>
  <dcterms:created xsi:type="dcterms:W3CDTF">2020-12-04T08:21:12Z</dcterms:created>
  <dcterms:modified xsi:type="dcterms:W3CDTF">2020-12-04T10:15:36Z</dcterms:modified>
</cp:coreProperties>
</file>