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63" r:id="rId7"/>
    <p:sldId id="264" r:id="rId8"/>
    <p:sldId id="270" r:id="rId9"/>
    <p:sldId id="257" r:id="rId10"/>
    <p:sldId id="258" r:id="rId11"/>
    <p:sldId id="266" r:id="rId12"/>
    <p:sldId id="265" r:id="rId13"/>
    <p:sldId id="267" r:id="rId14"/>
    <p:sldId id="268" r:id="rId15"/>
    <p:sldId id="274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17532-B8D8-4B93-95CD-9310579D040A}" v="607" dt="2021-11-15T12:59:40.453"/>
    <p1510:client id="{9FBB1374-597C-CA46-83D7-B46CC3566A69}" v="331" dt="2021-11-15T12:38:12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4"/>
    <p:restoredTop sz="94684"/>
  </p:normalViewPr>
  <p:slideViewPr>
    <p:cSldViewPr snapToGrid="0" snapToObjects="1">
      <p:cViewPr varScale="1">
        <p:scale>
          <a:sx n="58" d="100"/>
          <a:sy n="58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19E5B-625F-374C-9791-A3B4FED5D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9F46DC-6009-0F4D-9DBA-FB71FBB5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5594-299A-8643-983C-6C68346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13F05-DE2A-4F43-B9A8-F85B063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9AACD-2AF9-4E4A-892A-8CDDA4B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38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04A87-96A5-F64B-ACE7-A0AD41D9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42CDCA-7FF7-5E4A-AA0E-42F49153B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3F028-3A24-ED4B-8779-A5C75EA3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7DED4-9BAE-BF44-BB85-91D2EFC7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9BB72-5B74-6441-9BD8-B3573F5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06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169941-35AF-3A42-B4EB-9148A415F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35D07-B2B1-FC48-B596-75B6196C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283FB-9B4A-0A47-AD97-8AFD76D9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E1877-B376-EC4E-B77E-AB26B365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8FC4E-925A-B141-806E-E822D25A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2EDFB-F33F-2640-831C-51B30044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71934-81C3-5D44-B802-374F47EC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581D5-40E8-2649-9C70-CC4F7240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E600B-5BBE-954B-B139-3349979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9EA74-31A0-AB49-95BD-D88F6E15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6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8DE96-0CBE-AE4C-BB4E-332D8DBF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CEDBC-BD29-5147-A9AC-2994AAD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05AC6-E65C-1245-AC96-7AF4CA4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42E7B-959A-374D-B201-18E2E857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19037-78AF-5742-AA3B-D500461C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92C80-1F9C-9042-9D01-1909CF5C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51C77-DA26-D443-B373-03533A779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12C95-99CA-2F4F-801F-C74F31F6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A131B2-E59A-2448-8CC2-8AE070D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F0448-F7A4-E648-83F9-932EB1D4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34982-C06E-E349-997C-C16CEF14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5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30D38-7E71-E44C-8996-4ABC2D6A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68D71F-C0EC-2A42-9F0C-064F69E1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DFCF7-50C5-AB42-B721-543C6B0C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62DAFE-C68C-3A4A-AB91-6B27598F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187494-5A9A-984B-842D-73E96CE13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FD30C5-0E82-4C49-902E-72698B73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85BBDA-8713-CA46-BF97-61697A7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59E82-F34A-3A4B-A3A2-D576ABA3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6DE4-00F7-A049-ACCD-622D26C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742CA1-8F25-2344-B647-62EFEB0D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DC3053-9E0D-8844-8954-50C0FB8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24286-1190-7C47-A0FF-0ED1B9B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024C1-84A4-3743-B11E-89A9DF4A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4EED1B-5C7F-6245-B291-EBC3F94A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90599F-A671-4A4B-9A00-57D839A6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35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7F1D9-F392-7347-AA66-64D5BB4C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E927B-C945-2740-9754-5D37C8C3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B6966-1EF5-F349-9E26-11D3D6EBE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F3DA4-792B-1E40-921B-2AD5BECA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70C6B2-DDBC-CA45-9209-E2F3EF25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30EA22-74F4-824A-91B4-8DE26B2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4030E-D46A-D645-AAD3-84BA19BD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3A154C-930A-764B-9FD5-92FA2EBD4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A8F6C8-00A1-914E-A45D-58490B09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18D76-C978-6946-8B76-53F44D1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985D-8343-094A-8F1A-4167FDD1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CDFA8-F6EA-984D-B5CD-ACC0CD1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F527F8-2C37-C348-A603-0C65918B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B3227-08F0-2F4F-A8FF-F278A23E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BCC8B-5560-A84B-A3A4-084560624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E9A7-9266-3348-9481-ED917D0F84C4}" type="datetimeFigureOut">
              <a:rPr lang="de-DE" smtClean="0"/>
              <a:t>15.11.21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01A9B-2D4C-6549-A809-ECC2E8314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C800A-B214-5843-B66D-73E585443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EEA0B-5B63-E843-A310-BA22573C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-Dokument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jpeg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-Dok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-Dok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-Dokument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EAA5BF8-48FD-425B-B076-E434075E2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39" b="10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744908-EB4C-D54A-8E71-637A613A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MONOPOLY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E0279F-A574-1D46-BE9F-875D5F41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Modellierung von Marcel und Eduard</a:t>
            </a:r>
          </a:p>
        </p:txBody>
      </p:sp>
    </p:spTree>
    <p:extLst>
      <p:ext uri="{BB962C8B-B14F-4D97-AF65-F5344CB8AC3E}">
        <p14:creationId xmlns:p14="http://schemas.microsoft.com/office/powerpoint/2010/main" val="195004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C0C6FBE6-2395-4672-A478-E2C3F21CA5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5D3BB328-6230-124D-B50A-89FDCA028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60057"/>
              </p:ext>
            </p:extLst>
          </p:nvPr>
        </p:nvGraphicFramePr>
        <p:xfrm>
          <a:off x="816539" y="1273798"/>
          <a:ext cx="10558921" cy="537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kument" r:id="rId4" imgW="5765800" imgH="2933700" progId="Word.Document.12">
                  <p:embed/>
                </p:oleObj>
              </mc:Choice>
              <mc:Fallback>
                <p:oleObj name="Dokument" r:id="rId4" imgW="5765800" imgH="2933700" progId="Word.Document.12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5D3BB328-6230-124D-B50A-89FDCA028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6539" y="1273798"/>
                        <a:ext cx="10558921" cy="537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1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4974A3-D056-3B49-98CC-217A9653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606550"/>
            <a:ext cx="9194800" cy="36449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76513C17-C3F7-46BE-A3E9-BB987C020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2ACDB6-B333-B24A-9E66-134287EA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612900"/>
            <a:ext cx="9017000" cy="36322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5AA6E3F0-6B76-4F32-8058-2589913F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EB45EA1-3DB9-FD4C-8DF5-F428C496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460500"/>
            <a:ext cx="9385300" cy="39370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64C01C3-A0A1-4E46-BFF9-39DC984DDD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5DD723-4C96-8B4C-9F44-2503D1FE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441450"/>
            <a:ext cx="6146800" cy="39751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E7F7067D-B2AE-430C-84AC-1AF9BF523A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2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1920A19E-EDF2-4546-A1DA-2225257B2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84009"/>
              </p:ext>
            </p:extLst>
          </p:nvPr>
        </p:nvGraphicFramePr>
        <p:xfrm>
          <a:off x="2166723" y="469060"/>
          <a:ext cx="7858554" cy="591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kument" r:id="rId3" imgW="5765800" imgH="4343400" progId="Word.Document.12">
                  <p:embed/>
                </p:oleObj>
              </mc:Choice>
              <mc:Fallback>
                <p:oleObj name="Dokument" r:id="rId3" imgW="5765800" imgH="4343400" progId="Word.Documen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1920A19E-EDF2-4546-A1DA-2225257B29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6723" y="469060"/>
                        <a:ext cx="7858554" cy="591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5B5746A0-A576-4996-933E-78C12F8308F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84518D3-69E1-8844-A7A9-BEB358C4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07950"/>
            <a:ext cx="6172200" cy="66421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77B4DC2E-2BC1-4074-9184-336F9E08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7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FEA7B35-7C0E-48B5-AC9C-7F0887A3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90" y="199654"/>
            <a:ext cx="8587819" cy="6458692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2DE2985C-F306-468A-804D-055B21D41F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9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E87060-9767-4B25-BE8D-6F084B48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80987"/>
            <a:ext cx="8562975" cy="6296025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E3AC267-7B65-4784-900A-9CB35113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8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B8DC-9F40-4A4B-81AB-B102DE1A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SPIEL 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AB819F-94F3-4A5B-A935-E9BC8EA6F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4DF1049C-B20A-4206-B438-2E0CAA17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3B77B7-F097-480B-A7A6-65AA0316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638175"/>
            <a:ext cx="6648450" cy="5581650"/>
          </a:xfrm>
          <a:prstGeom prst="rect">
            <a:avLst/>
          </a:prstGeom>
        </p:spPr>
      </p:pic>
      <p:pic>
        <p:nvPicPr>
          <p:cNvPr id="5" name="Grafik 4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5FBB0CE4-0D0C-4A4A-9FD0-B8CB7A58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6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AD54105E-7D5B-4E12-87A5-D8E361B946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99BA5BEC-931B-4031-AE84-B01C48C31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09506"/>
              </p:ext>
            </p:extLst>
          </p:nvPr>
        </p:nvGraphicFramePr>
        <p:xfrm>
          <a:off x="1558686" y="855896"/>
          <a:ext cx="9074627" cy="514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4" imgW="5761150" imgH="3267477" progId="Word.Document.12">
                  <p:embed/>
                </p:oleObj>
              </mc:Choice>
              <mc:Fallback>
                <p:oleObj name="Document" r:id="rId4" imgW="5761150" imgH="3267477" progId="Word.Documen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99BA5BEC-931B-4031-AE84-B01C48C31B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686" y="855896"/>
                        <a:ext cx="9074627" cy="5146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7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C8C6463-B695-40B1-9DC8-5D398C5B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42900"/>
            <a:ext cx="5581650" cy="6172200"/>
          </a:xfrm>
          <a:prstGeom prst="rect">
            <a:avLst/>
          </a:prstGeom>
        </p:spPr>
      </p:pic>
      <p:pic>
        <p:nvPicPr>
          <p:cNvPr id="9" name="Grafik 8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DF74666-6C11-41C6-A68D-0EEF3BE095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F9FC8B1E-2541-43FA-8AC7-6437757AF0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5E4634F-B854-4788-96AD-FA83BB3DA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911587"/>
              </p:ext>
            </p:extLst>
          </p:nvPr>
        </p:nvGraphicFramePr>
        <p:xfrm>
          <a:off x="1895117" y="425062"/>
          <a:ext cx="8401765" cy="600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4" imgW="5761150" imgH="4119988" progId="Word.Document.12">
                  <p:embed/>
                </p:oleObj>
              </mc:Choice>
              <mc:Fallback>
                <p:oleObj name="Document" r:id="rId4" imgW="5761150" imgH="4119988" progId="Word.Documen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D5E4634F-B854-4788-96AD-FA83BB3DA0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5117" y="425062"/>
                        <a:ext cx="8401765" cy="600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0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57D20BF-633C-4CEC-BB00-4EE47D79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52437"/>
            <a:ext cx="6400800" cy="5953125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430A31D-7068-48CB-A3E6-271CC9EA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8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80F4276F-5890-44A5-850E-3F4170B979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9F18E963-35D7-461C-A5FC-4196CC5A3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69861"/>
              </p:ext>
            </p:extLst>
          </p:nvPr>
        </p:nvGraphicFramePr>
        <p:xfrm>
          <a:off x="1896121" y="549612"/>
          <a:ext cx="8399757" cy="57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4" imgW="5761150" imgH="3949702" progId="Word.Document.12">
                  <p:embed/>
                </p:oleObj>
              </mc:Choice>
              <mc:Fallback>
                <p:oleObj name="Document" r:id="rId4" imgW="5761150" imgH="3949702" progId="Word.Documen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9F18E963-35D7-461C-A5FC-4196CC5A3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6121" y="549612"/>
                        <a:ext cx="8399757" cy="57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56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AF0535-E888-4849-BB4D-2F06833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06" y="0"/>
            <a:ext cx="6596387" cy="68580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4440BE05-3932-4941-B911-9588CD975B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8CB7DF-D983-724E-A030-5155156F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927100"/>
            <a:ext cx="9918700" cy="5003800"/>
          </a:xfrm>
          <a:prstGeom prst="rect">
            <a:avLst/>
          </a:prstGeom>
        </p:spPr>
      </p:pic>
      <p:pic>
        <p:nvPicPr>
          <p:cNvPr id="4" name="Grafik 3" descr="Ein Bild, das Text, drinnen, Fern enthält.&#10;&#10;Automatisch generierte Beschreibung">
            <a:extLst>
              <a:ext uri="{FF2B5EF4-FFF2-40B4-BE49-F238E27FC236}">
                <a16:creationId xmlns:a16="http://schemas.microsoft.com/office/drawing/2014/main" id="{00059E72-5E15-4660-90E5-948A5A8C3E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24672" y="-253737"/>
            <a:ext cx="12641344" cy="8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3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Document</vt:lpstr>
      <vt:lpstr>Dokument</vt:lpstr>
      <vt:lpstr>MONOPOLY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SPIEL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Geiger</dc:creator>
  <cp:lastModifiedBy>Marcel Geiger</cp:lastModifiedBy>
  <cp:revision>1</cp:revision>
  <dcterms:created xsi:type="dcterms:W3CDTF">2021-11-15T11:38:50Z</dcterms:created>
  <dcterms:modified xsi:type="dcterms:W3CDTF">2021-11-15T13:01:36Z</dcterms:modified>
</cp:coreProperties>
</file>