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SYSTEM OVERVIEW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qnaVisual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LOCATION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qnaVisual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COVID PATIENTS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DISCHARGE SUMMARY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STAFFING REQUIREMENTS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EQUIPMENTS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rotatingChart1823AN39DB23210918ADF752ECB2A251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SUPPLY DETAILS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8ef4f7a-c3c7-4b61-ab43-bc726cf8e9e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d1fa01f0a2a4388" /><Relationship Type="http://schemas.openxmlformats.org/officeDocument/2006/relationships/slideLayout" Target="/ppt/slideLayouts/slideLayout8.xml" Id="R9acf5710241f4c81" /><Relationship Type="http://schemas.openxmlformats.org/officeDocument/2006/relationships/hyperlink" Target="https://app.powerbi.com/groups/me/reports/08ef4f7a-c3c7-4b61-ab43-bc726cf8e9e4/?pbi_source=PowerPoint" TargetMode="External" Id="RelId0" /><Relationship Type="http://schemas.openxmlformats.org/officeDocument/2006/relationships/image" Target="/ppt/media/image4.png" Id="imgId563400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512a77ef0e8a4c8d" /><Relationship Type="http://schemas.openxmlformats.org/officeDocument/2006/relationships/slideLayout" Target="/ppt/slideLayouts/slideLayout8.xml" Id="R62b2e82a19414f67" /><Relationship Type="http://schemas.openxmlformats.org/officeDocument/2006/relationships/hyperlink" Target="https://app.powerbi.com/groups/me/reports/08ef4f7a-c3c7-4b61-ab43-bc726cf8e9e4/?pbi_source=PowerPoint" TargetMode="External" Id="RelId1" /><Relationship Type="http://schemas.openxmlformats.org/officeDocument/2006/relationships/image" Target="/ppt/media/image5.png" Id="imgId563400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d2adfb383b0c411c" /><Relationship Type="http://schemas.openxmlformats.org/officeDocument/2006/relationships/slideLayout" Target="/ppt/slideLayouts/slideLayout8.xml" Id="R0ae25e5e536a4a54" /><Relationship Type="http://schemas.openxmlformats.org/officeDocument/2006/relationships/hyperlink" Target="https://app.powerbi.com/groups/me/reports/08ef4f7a-c3c7-4b61-ab43-bc726cf8e9e4/?pbi_source=PowerPoint" TargetMode="External" Id="RelId2" /><Relationship Type="http://schemas.openxmlformats.org/officeDocument/2006/relationships/image" Target="/ppt/media/image6.png" Id="imgId563400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92692db2a0914677" /><Relationship Type="http://schemas.openxmlformats.org/officeDocument/2006/relationships/slideLayout" Target="/ppt/slideLayouts/slideLayout8.xml" Id="R1a5b938a461d41ce" /><Relationship Type="http://schemas.openxmlformats.org/officeDocument/2006/relationships/hyperlink" Target="https://app.powerbi.com/groups/me/reports/08ef4f7a-c3c7-4b61-ab43-bc726cf8e9e4/?pbi_source=PowerPoint" TargetMode="External" Id="RelId3" /><Relationship Type="http://schemas.openxmlformats.org/officeDocument/2006/relationships/image" Target="/ppt/media/image7.png" Id="imgId563711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072104a422184a1b" /><Relationship Type="http://schemas.openxmlformats.org/officeDocument/2006/relationships/slideLayout" Target="/ppt/slideLayouts/slideLayout8.xml" Id="R8074dfe6c9f34e8c" /><Relationship Type="http://schemas.openxmlformats.org/officeDocument/2006/relationships/hyperlink" Target="https://app.powerbi.com/groups/me/reports/08ef4f7a-c3c7-4b61-ab43-bc726cf8e9e4/?pbi_source=PowerPoint" TargetMode="External" Id="RelId4" /><Relationship Type="http://schemas.openxmlformats.org/officeDocument/2006/relationships/image" Target="/ppt/media/image8.png" Id="imgId5637115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d54761da5d394d2b" /><Relationship Type="http://schemas.openxmlformats.org/officeDocument/2006/relationships/slideLayout" Target="/ppt/slideLayouts/slideLayout8.xml" Id="Re90e87bb0c61425d" /><Relationship Type="http://schemas.openxmlformats.org/officeDocument/2006/relationships/hyperlink" Target="https://app.powerbi.com/groups/me/reports/08ef4f7a-c3c7-4b61-ab43-bc726cf8e9e4/?pbi_source=PowerPoint" TargetMode="External" Id="RelId5" /><Relationship Type="http://schemas.openxmlformats.org/officeDocument/2006/relationships/image" Target="/ppt/media/image9.png" Id="imgId563714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35396579c28a4613" /><Relationship Type="http://schemas.openxmlformats.org/officeDocument/2006/relationships/slideLayout" Target="/ppt/slideLayouts/slideLayout8.xml" Id="R53d29b2771df4337" /><Relationship Type="http://schemas.openxmlformats.org/officeDocument/2006/relationships/hyperlink" Target="https://app.powerbi.com/groups/me/reports/08ef4f7a-c3c7-4b61-ab43-bc726cf8e9e4/?pbi_source=PowerPoint" TargetMode="External" Id="RelId6" /><Relationship Type="http://schemas.openxmlformats.org/officeDocument/2006/relationships/image" Target="/ppt/media/imagea.png" Id="imgId565004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Hospital Data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7/19/2023 6:24:59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7/15/2023 8:17:40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ard ,card ,card ,card ,card ,card ,lineChart ,card ,card ,tableEx ,SYSTEM OVERVIEW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340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SYSTEM 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card ,card ,card ,card ,card ,card ,card ,card ,qnaVisual ,LOCATION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340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LOCATION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card ,tableEx ,stackedAreaChart ,card ,card ,card ,card ,card ,qnaVisual ,COVID PATIENTS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340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COVID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ISCHARGE SUMMARY ,slicer ,tableEx ,card ,card ,pieChart ,card ,card ,card ,card ,card ,card ,card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371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DISCHARGE SUMMARY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onutChart ,STAFFING REQUIREMENTS ,tableEx ,card ,card ,card ,card ,card ,card ,card ,card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371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STAFFING REQUIREMENTS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EQUIPMENTS ,rotatingChart1823AN39DB23210918ADF752ECB2A251 ,card ,card ,card ,card ,card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3714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EQUIPMENTS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UPPLY DETAILS  ,tableEx ,lineChart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65004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SUPPLY DETAILS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