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128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2CABE-817E-41B7-A636-2B001F65E4B4}" type="datetimeFigureOut">
              <a:rPr lang="it-IT" smtClean="0"/>
              <a:t>23/10/16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C3811-9A12-43AB-B2BD-4E72A978863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8857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172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A366-6071-4F53-AFFE-3D1423D8A814}" type="datetimeFigureOut">
              <a:rPr lang="it-IT" smtClean="0"/>
              <a:t>23/10/16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EBCE-F035-4BE8-BF23-40E4A9B7B35D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183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A366-6071-4F53-AFFE-3D1423D8A814}" type="datetimeFigureOut">
              <a:rPr lang="it-IT" smtClean="0"/>
              <a:t>23/10/16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EBCE-F035-4BE8-BF23-40E4A9B7B35D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87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A366-6071-4F53-AFFE-3D1423D8A814}" type="datetimeFigureOut">
              <a:rPr lang="it-IT" smtClean="0"/>
              <a:t>23/10/16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EBCE-F035-4BE8-BF23-40E4A9B7B35D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4124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56968"/>
            <a:ext cx="9144000" cy="4994400"/>
          </a:xfrm>
          <a:prstGeom prst="rect">
            <a:avLst/>
          </a:prstGeom>
          <a:solidFill>
            <a:srgbClr val="0E1E3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1" y="2554169"/>
            <a:ext cx="5412300" cy="1546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101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A366-6071-4F53-AFFE-3D1423D8A814}" type="datetimeFigureOut">
              <a:rPr lang="it-IT" smtClean="0"/>
              <a:t>23/10/16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EBCE-F035-4BE8-BF23-40E4A9B7B35D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025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A366-6071-4F53-AFFE-3D1423D8A814}" type="datetimeFigureOut">
              <a:rPr lang="it-IT" smtClean="0"/>
              <a:t>23/10/16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EBCE-F035-4BE8-BF23-40E4A9B7B35D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912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A366-6071-4F53-AFFE-3D1423D8A814}" type="datetimeFigureOut">
              <a:rPr lang="it-IT" smtClean="0"/>
              <a:t>23/10/16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EBCE-F035-4BE8-BF23-40E4A9B7B35D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383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A366-6071-4F53-AFFE-3D1423D8A814}" type="datetimeFigureOut">
              <a:rPr lang="it-IT" smtClean="0"/>
              <a:t>23/10/16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EBCE-F035-4BE8-BF23-40E4A9B7B35D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657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A366-6071-4F53-AFFE-3D1423D8A814}" type="datetimeFigureOut">
              <a:rPr lang="it-IT" smtClean="0"/>
              <a:t>23/10/16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EBCE-F035-4BE8-BF23-40E4A9B7B35D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319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A366-6071-4F53-AFFE-3D1423D8A814}" type="datetimeFigureOut">
              <a:rPr lang="it-IT" smtClean="0"/>
              <a:t>23/10/16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EBCE-F035-4BE8-BF23-40E4A9B7B35D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080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A366-6071-4F53-AFFE-3D1423D8A814}" type="datetimeFigureOut">
              <a:rPr lang="it-IT" smtClean="0"/>
              <a:t>23/10/16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EBCE-F035-4BE8-BF23-40E4A9B7B35D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07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A366-6071-4F53-AFFE-3D1423D8A814}" type="datetimeFigureOut">
              <a:rPr lang="it-IT" smtClean="0"/>
              <a:t>23/10/16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EBCE-F035-4BE8-BF23-40E4A9B7B35D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924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6A366-6071-4F53-AFFE-3D1423D8A814}" type="datetimeFigureOut">
              <a:rPr lang="it-IT" smtClean="0"/>
              <a:t>23/10/16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CEBCE-F035-4BE8-BF23-40E4A9B7B35D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824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/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4" t="-12" r="14952" b="18246"/>
          <a:stretch/>
        </p:blipFill>
        <p:spPr>
          <a:xfrm>
            <a:off x="0" y="0"/>
            <a:ext cx="9168000" cy="6816000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0" y="2"/>
            <a:ext cx="9168000" cy="3773713"/>
          </a:xfrm>
          <a:prstGeom prst="rect">
            <a:avLst/>
          </a:prstGeom>
          <a:solidFill>
            <a:srgbClr val="0E1E30">
              <a:alpha val="92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/>
          </a:p>
        </p:txBody>
      </p:sp>
      <p:grpSp>
        <p:nvGrpSpPr>
          <p:cNvPr id="7" name="Gruppo 6"/>
          <p:cNvGrpSpPr/>
          <p:nvPr/>
        </p:nvGrpSpPr>
        <p:grpSpPr>
          <a:xfrm flipV="1">
            <a:off x="-1" y="6754483"/>
            <a:ext cx="9144001" cy="103517"/>
            <a:chOff x="-1" y="6756400"/>
            <a:chExt cx="9144002" cy="101600"/>
          </a:xfrm>
        </p:grpSpPr>
        <p:sp>
          <p:nvSpPr>
            <p:cNvPr id="9" name="Rettangolo 8"/>
            <p:cNvSpPr/>
            <p:nvPr/>
          </p:nvSpPr>
          <p:spPr>
            <a:xfrm>
              <a:off x="4597401" y="6756400"/>
              <a:ext cx="4546600" cy="101600"/>
            </a:xfrm>
            <a:prstGeom prst="rect">
              <a:avLst/>
            </a:prstGeom>
            <a:solidFill>
              <a:srgbClr val="0C2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400"/>
            </a:p>
          </p:txBody>
        </p:sp>
        <p:sp>
          <p:nvSpPr>
            <p:cNvPr id="10" name="Rettangolo 9"/>
            <p:cNvSpPr/>
            <p:nvPr/>
          </p:nvSpPr>
          <p:spPr>
            <a:xfrm>
              <a:off x="-1" y="6756400"/>
              <a:ext cx="4597401" cy="101600"/>
            </a:xfrm>
            <a:prstGeom prst="rect">
              <a:avLst/>
            </a:prstGeom>
            <a:solidFill>
              <a:srgbClr val="FF5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400"/>
            </a:p>
          </p:txBody>
        </p:sp>
      </p:grpSp>
      <p:sp>
        <p:nvSpPr>
          <p:cNvPr id="11" name="Titolo 1"/>
          <p:cNvSpPr>
            <a:spLocks noGrp="1"/>
          </p:cNvSpPr>
          <p:nvPr>
            <p:ph type="ctrTitle"/>
          </p:nvPr>
        </p:nvSpPr>
        <p:spPr>
          <a:xfrm>
            <a:off x="1052707" y="1240098"/>
            <a:ext cx="7726026" cy="1546399"/>
          </a:xfrm>
        </p:spPr>
        <p:txBody>
          <a:bodyPr/>
          <a:lstStyle/>
          <a:p>
            <a:r>
              <a:rPr lang="it-IT" dirty="0" smtClean="0">
                <a:latin typeface="Trebuchet MS" panose="020B0603020202020204" pitchFamily="34" charset="0"/>
              </a:rPr>
              <a:t>Stop Using Bootstrap PLZ!</a:t>
            </a:r>
            <a:endParaRPr lang="it-IT" dirty="0">
              <a:solidFill>
                <a:srgbClr val="FF5D00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Titolo 1"/>
          <p:cNvSpPr txBox="1">
            <a:spLocks/>
          </p:cNvSpPr>
          <p:nvPr/>
        </p:nvSpPr>
        <p:spPr>
          <a:xfrm>
            <a:off x="1052708" y="1974103"/>
            <a:ext cx="4920273" cy="15463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tillium Web"/>
              <a:buNone/>
              <a:defRPr sz="3600" b="1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Titillium Web"/>
              <a:buNone/>
              <a:defRPr sz="3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Titillium Web"/>
              <a:buNone/>
              <a:defRPr sz="3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Titillium Web"/>
              <a:buNone/>
              <a:defRPr sz="3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Titillium Web"/>
              <a:buNone/>
              <a:defRPr sz="3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Titillium Web"/>
              <a:buNone/>
              <a:defRPr sz="3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Titillium Web"/>
              <a:buNone/>
              <a:defRPr sz="3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Titillium Web"/>
              <a:buNone/>
              <a:defRPr sz="3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Titillium Web"/>
              <a:buNone/>
              <a:defRPr sz="3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it-IT" sz="3733" b="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Davide Di Pumpo</a:t>
            </a:r>
            <a:endParaRPr lang="it-IT" sz="3733" b="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164" y="487115"/>
            <a:ext cx="3106056" cy="554653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616765" y="526899"/>
            <a:ext cx="4377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Trebuchet MS" panose="020B0603020202020204" pitchFamily="34" charset="0"/>
              </a:rPr>
              <a:t>MILAN 25-26 NOVEMBER 2016</a:t>
            </a:r>
          </a:p>
        </p:txBody>
      </p:sp>
      <p:pic>
        <p:nvPicPr>
          <p:cNvPr id="16" name="Immagine 15" descr="IMG-6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" y="1625547"/>
            <a:ext cx="244463" cy="729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58" y="5935261"/>
            <a:ext cx="1201059" cy="75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76388"/>
      </p:ext>
    </p:extLst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14</Words>
  <Application>Microsoft Macintosh PowerPoint</Application>
  <PresentationFormat>Presentazione su schermo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Stop Using Bootstrap PLZ!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Lady Blue</dc:creator>
  <cp:lastModifiedBy>Davide Di Pumpo</cp:lastModifiedBy>
  <cp:revision>3</cp:revision>
  <dcterms:created xsi:type="dcterms:W3CDTF">2016-02-16T15:52:24Z</dcterms:created>
  <dcterms:modified xsi:type="dcterms:W3CDTF">2016-10-23T18:59:10Z</dcterms:modified>
</cp:coreProperties>
</file>