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8" r:id="rId3"/>
    <p:sldId id="271" r:id="rId4"/>
    <p:sldId id="259" r:id="rId5"/>
    <p:sldId id="266" r:id="rId6"/>
    <p:sldId id="269" r:id="rId7"/>
    <p:sldId id="268" r:id="rId8"/>
    <p:sldId id="272" r:id="rId9"/>
    <p:sldId id="273" r:id="rId10"/>
    <p:sldId id="267" r:id="rId11"/>
    <p:sldId id="263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E443A-33F8-42DD-A6FC-48DED368FD30}" v="15" dt="2025-05-02T05:15:27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hloufimahdi" userId="a1b24af2-ec95-49eb-8d3b-64f7e3ed8480" providerId="ADAL" clId="{13EE443A-33F8-42DD-A6FC-48DED368FD30}"/>
    <pc:docChg chg="undo custSel addSld delSld modSld sldOrd">
      <pc:chgData name="makhloufimahdi" userId="a1b24af2-ec95-49eb-8d3b-64f7e3ed8480" providerId="ADAL" clId="{13EE443A-33F8-42DD-A6FC-48DED368FD30}" dt="2025-05-02T05:37:26.414" v="156" actId="20577"/>
      <pc:docMkLst>
        <pc:docMk/>
      </pc:docMkLst>
      <pc:sldChg chg="del">
        <pc:chgData name="makhloufimahdi" userId="a1b24af2-ec95-49eb-8d3b-64f7e3ed8480" providerId="ADAL" clId="{13EE443A-33F8-42DD-A6FC-48DED368FD30}" dt="2025-05-01T16:26:52.860" v="53" actId="2696"/>
        <pc:sldMkLst>
          <pc:docMk/>
          <pc:sldMk cId="834747181" sldId="260"/>
        </pc:sldMkLst>
      </pc:sldChg>
      <pc:sldChg chg="del">
        <pc:chgData name="makhloufimahdi" userId="a1b24af2-ec95-49eb-8d3b-64f7e3ed8480" providerId="ADAL" clId="{13EE443A-33F8-42DD-A6FC-48DED368FD30}" dt="2025-05-01T16:26:48.992" v="52" actId="2696"/>
        <pc:sldMkLst>
          <pc:docMk/>
          <pc:sldMk cId="967419829" sldId="262"/>
        </pc:sldMkLst>
      </pc:sldChg>
      <pc:sldChg chg="addSp delSp modSp mod setBg">
        <pc:chgData name="makhloufimahdi" userId="a1b24af2-ec95-49eb-8d3b-64f7e3ed8480" providerId="ADAL" clId="{13EE443A-33F8-42DD-A6FC-48DED368FD30}" dt="2025-05-01T17:59:47.589" v="150" actId="14100"/>
        <pc:sldMkLst>
          <pc:docMk/>
          <pc:sldMk cId="4273493810" sldId="263"/>
        </pc:sldMkLst>
        <pc:spChg chg="mod">
          <ac:chgData name="makhloufimahdi" userId="a1b24af2-ec95-49eb-8d3b-64f7e3ed8480" providerId="ADAL" clId="{13EE443A-33F8-42DD-A6FC-48DED368FD30}" dt="2025-05-01T17:58:56.402" v="142" actId="20577"/>
          <ac:spMkLst>
            <pc:docMk/>
            <pc:sldMk cId="4273493810" sldId="263"/>
            <ac:spMk id="2" creationId="{754D601D-8E8C-45C4-381E-0E5DD3B46390}"/>
          </ac:spMkLst>
        </pc:spChg>
        <pc:spChg chg="del mod">
          <ac:chgData name="makhloufimahdi" userId="a1b24af2-ec95-49eb-8d3b-64f7e3ed8480" providerId="ADAL" clId="{13EE443A-33F8-42DD-A6FC-48DED368FD30}" dt="2025-05-01T17:59:19.046" v="146" actId="26606"/>
          <ac:spMkLst>
            <pc:docMk/>
            <pc:sldMk cId="4273493810" sldId="263"/>
            <ac:spMk id="3" creationId="{13BF42C6-1505-6170-FF19-A0CBED57088C}"/>
          </ac:spMkLst>
        </pc:spChg>
        <pc:spChg chg="add del">
          <ac:chgData name="makhloufimahdi" userId="a1b24af2-ec95-49eb-8d3b-64f7e3ed8480" providerId="ADAL" clId="{13EE443A-33F8-42DD-A6FC-48DED368FD30}" dt="2025-05-01T17:59:19.046" v="146" actId="26606"/>
          <ac:spMkLst>
            <pc:docMk/>
            <pc:sldMk cId="4273493810" sldId="263"/>
            <ac:spMk id="8" creationId="{09588DA8-065E-4F6F-8EFD-43104AB2E0CF}"/>
          </ac:spMkLst>
        </pc:spChg>
        <pc:spChg chg="add del">
          <ac:chgData name="makhloufimahdi" userId="a1b24af2-ec95-49eb-8d3b-64f7e3ed8480" providerId="ADAL" clId="{13EE443A-33F8-42DD-A6FC-48DED368FD30}" dt="2025-05-01T17:59:19.046" v="146" actId="26606"/>
          <ac:spMkLst>
            <pc:docMk/>
            <pc:sldMk cId="4273493810" sldId="263"/>
            <ac:spMk id="10" creationId="{C4285719-470E-454C-AF62-8323075F1F5B}"/>
          </ac:spMkLst>
        </pc:spChg>
        <pc:spChg chg="add del">
          <ac:chgData name="makhloufimahdi" userId="a1b24af2-ec95-49eb-8d3b-64f7e3ed8480" providerId="ADAL" clId="{13EE443A-33F8-42DD-A6FC-48DED368FD30}" dt="2025-05-01T17:59:19.046" v="146" actId="26606"/>
          <ac:spMkLst>
            <pc:docMk/>
            <pc:sldMk cId="4273493810" sldId="263"/>
            <ac:spMk id="12" creationId="{CD9FE4EF-C4D8-49A0-B2FF-81D8DB7D8A24}"/>
          </ac:spMkLst>
        </pc:spChg>
        <pc:spChg chg="add del">
          <ac:chgData name="makhloufimahdi" userId="a1b24af2-ec95-49eb-8d3b-64f7e3ed8480" providerId="ADAL" clId="{13EE443A-33F8-42DD-A6FC-48DED368FD30}" dt="2025-05-01T17:59:19.046" v="146" actId="26606"/>
          <ac:spMkLst>
            <pc:docMk/>
            <pc:sldMk cId="4273493810" sldId="263"/>
            <ac:spMk id="14" creationId="{4300840D-0A0B-4512-BACA-B439D5B9C57C}"/>
          </ac:spMkLst>
        </pc:spChg>
        <pc:spChg chg="add del">
          <ac:chgData name="makhloufimahdi" userId="a1b24af2-ec95-49eb-8d3b-64f7e3ed8480" providerId="ADAL" clId="{13EE443A-33F8-42DD-A6FC-48DED368FD30}" dt="2025-05-01T17:59:19.046" v="146" actId="26606"/>
          <ac:spMkLst>
            <pc:docMk/>
            <pc:sldMk cId="4273493810" sldId="263"/>
            <ac:spMk id="16" creationId="{D2B78728-A580-49A7-84F9-6EF6F583ADE0}"/>
          </ac:spMkLst>
        </pc:spChg>
        <pc:spChg chg="add">
          <ac:chgData name="makhloufimahdi" userId="a1b24af2-ec95-49eb-8d3b-64f7e3ed8480" providerId="ADAL" clId="{13EE443A-33F8-42DD-A6FC-48DED368FD30}" dt="2025-05-01T14:43:51.473" v="38" actId="26606"/>
          <ac:spMkLst>
            <pc:docMk/>
            <pc:sldMk cId="4273493810" sldId="263"/>
            <ac:spMk id="18" creationId="{38FAA1A1-D861-433F-88FA-1E9D6FD31D11}"/>
          </ac:spMkLst>
        </pc:spChg>
        <pc:spChg chg="add del">
          <ac:chgData name="makhloufimahdi" userId="a1b24af2-ec95-49eb-8d3b-64f7e3ed8480" providerId="ADAL" clId="{13EE443A-33F8-42DD-A6FC-48DED368FD30}" dt="2025-05-01T17:59:19.046" v="146" actId="26606"/>
          <ac:spMkLst>
            <pc:docMk/>
            <pc:sldMk cId="4273493810" sldId="263"/>
            <ac:spMk id="20" creationId="{8D71EDA1-87BF-4D5D-AB79-F346FD19278A}"/>
          </ac:spMkLst>
        </pc:spChg>
        <pc:spChg chg="add">
          <ac:chgData name="makhloufimahdi" userId="a1b24af2-ec95-49eb-8d3b-64f7e3ed8480" providerId="ADAL" clId="{13EE443A-33F8-42DD-A6FC-48DED368FD30}" dt="2025-05-01T17:59:19.046" v="146" actId="26606"/>
          <ac:spMkLst>
            <pc:docMk/>
            <pc:sldMk cId="4273493810" sldId="263"/>
            <ac:spMk id="25" creationId="{F3060C83-F051-4F0E-ABAD-AA0DFC48B218}"/>
          </ac:spMkLst>
        </pc:spChg>
        <pc:spChg chg="add">
          <ac:chgData name="makhloufimahdi" userId="a1b24af2-ec95-49eb-8d3b-64f7e3ed8480" providerId="ADAL" clId="{13EE443A-33F8-42DD-A6FC-48DED368FD30}" dt="2025-05-01T17:59:19.046" v="146" actId="26606"/>
          <ac:spMkLst>
            <pc:docMk/>
            <pc:sldMk cId="4273493810" sldId="263"/>
            <ac:spMk id="31" creationId="{3783CA14-24A1-485C-8B30-D6A5D87987AD}"/>
          </ac:spMkLst>
        </pc:spChg>
        <pc:spChg chg="add">
          <ac:chgData name="makhloufimahdi" userId="a1b24af2-ec95-49eb-8d3b-64f7e3ed8480" providerId="ADAL" clId="{13EE443A-33F8-42DD-A6FC-48DED368FD30}" dt="2025-05-01T17:59:19.046" v="146" actId="26606"/>
          <ac:spMkLst>
            <pc:docMk/>
            <pc:sldMk cId="4273493810" sldId="263"/>
            <ac:spMk id="37" creationId="{3ECA69A1-7536-43AC-85EF-C7106179F5ED}"/>
          </ac:spMkLst>
        </pc:spChg>
        <pc:picChg chg="add mod">
          <ac:chgData name="makhloufimahdi" userId="a1b24af2-ec95-49eb-8d3b-64f7e3ed8480" providerId="ADAL" clId="{13EE443A-33F8-42DD-A6FC-48DED368FD30}" dt="2025-05-01T17:59:47.589" v="150" actId="14100"/>
          <ac:picMkLst>
            <pc:docMk/>
            <pc:sldMk cId="4273493810" sldId="263"/>
            <ac:picMk id="5" creationId="{D33B52FB-0B37-BA7B-F0AC-FFB8DF492248}"/>
          </ac:picMkLst>
        </pc:picChg>
      </pc:sldChg>
      <pc:sldChg chg="addSp delSp modSp mod ord setBg">
        <pc:chgData name="makhloufimahdi" userId="a1b24af2-ec95-49eb-8d3b-64f7e3ed8480" providerId="ADAL" clId="{13EE443A-33F8-42DD-A6FC-48DED368FD30}" dt="2025-05-01T17:54:41.257" v="139"/>
        <pc:sldMkLst>
          <pc:docMk/>
          <pc:sldMk cId="3751827666" sldId="265"/>
        </pc:sldMkLst>
        <pc:spChg chg="del mod ord">
          <ac:chgData name="makhloufimahdi" userId="a1b24af2-ec95-49eb-8d3b-64f7e3ed8480" providerId="ADAL" clId="{13EE443A-33F8-42DD-A6FC-48DED368FD30}" dt="2025-05-01T17:54:41.257" v="139"/>
          <ac:spMkLst>
            <pc:docMk/>
            <pc:sldMk cId="3751827666" sldId="265"/>
            <ac:spMk id="3" creationId="{42B1F467-5363-16CB-8FCF-983032045A9E}"/>
          </ac:spMkLst>
        </pc:spChg>
        <pc:spChg chg="add">
          <ac:chgData name="makhloufimahdi" userId="a1b24af2-ec95-49eb-8d3b-64f7e3ed8480" providerId="ADAL" clId="{13EE443A-33F8-42DD-A6FC-48DED368FD30}" dt="2025-05-01T17:54:27.034" v="133" actId="26606"/>
          <ac:spMkLst>
            <pc:docMk/>
            <pc:sldMk cId="3751827666" sldId="265"/>
            <ac:spMk id="9" creationId="{F3060C83-F051-4F0E-ABAD-AA0DFC48B218}"/>
          </ac:spMkLst>
        </pc:spChg>
        <pc:spChg chg="add">
          <ac:chgData name="makhloufimahdi" userId="a1b24af2-ec95-49eb-8d3b-64f7e3ed8480" providerId="ADAL" clId="{13EE443A-33F8-42DD-A6FC-48DED368FD30}" dt="2025-05-01T17:54:27.034" v="133" actId="26606"/>
          <ac:spMkLst>
            <pc:docMk/>
            <pc:sldMk cId="3751827666" sldId="265"/>
            <ac:spMk id="11" creationId="{83C98ABE-055B-441F-B07E-44F97F083C39}"/>
          </ac:spMkLst>
        </pc:spChg>
        <pc:spChg chg="add">
          <ac:chgData name="makhloufimahdi" userId="a1b24af2-ec95-49eb-8d3b-64f7e3ed8480" providerId="ADAL" clId="{13EE443A-33F8-42DD-A6FC-48DED368FD30}" dt="2025-05-01T17:54:27.034" v="133" actId="26606"/>
          <ac:spMkLst>
            <pc:docMk/>
            <pc:sldMk cId="3751827666" sldId="265"/>
            <ac:spMk id="13" creationId="{29FDB030-9B49-4CED-8CCD-4D99382388AC}"/>
          </ac:spMkLst>
        </pc:spChg>
        <pc:spChg chg="add">
          <ac:chgData name="makhloufimahdi" userId="a1b24af2-ec95-49eb-8d3b-64f7e3ed8480" providerId="ADAL" clId="{13EE443A-33F8-42DD-A6FC-48DED368FD30}" dt="2025-05-01T17:54:27.034" v="133" actId="26606"/>
          <ac:spMkLst>
            <pc:docMk/>
            <pc:sldMk cId="3751827666" sldId="265"/>
            <ac:spMk id="15" creationId="{3783CA14-24A1-485C-8B30-D6A5D87987AD}"/>
          </ac:spMkLst>
        </pc:spChg>
        <pc:spChg chg="add">
          <ac:chgData name="makhloufimahdi" userId="a1b24af2-ec95-49eb-8d3b-64f7e3ed8480" providerId="ADAL" clId="{13EE443A-33F8-42DD-A6FC-48DED368FD30}" dt="2025-05-01T17:54:27.034" v="133" actId="26606"/>
          <ac:spMkLst>
            <pc:docMk/>
            <pc:sldMk cId="3751827666" sldId="265"/>
            <ac:spMk id="17" creationId="{9A97C86A-04D6-40F7-AE84-31AB43E6A846}"/>
          </ac:spMkLst>
        </pc:spChg>
        <pc:spChg chg="add">
          <ac:chgData name="makhloufimahdi" userId="a1b24af2-ec95-49eb-8d3b-64f7e3ed8480" providerId="ADAL" clId="{13EE443A-33F8-42DD-A6FC-48DED368FD30}" dt="2025-05-01T17:54:27.034" v="133" actId="26606"/>
          <ac:spMkLst>
            <pc:docMk/>
            <pc:sldMk cId="3751827666" sldId="265"/>
            <ac:spMk id="19" creationId="{FF9F2414-84E8-453E-B1F3-389FDE8192D9}"/>
          </ac:spMkLst>
        </pc:spChg>
        <pc:spChg chg="add">
          <ac:chgData name="makhloufimahdi" userId="a1b24af2-ec95-49eb-8d3b-64f7e3ed8480" providerId="ADAL" clId="{13EE443A-33F8-42DD-A6FC-48DED368FD30}" dt="2025-05-01T17:54:27.034" v="133" actId="26606"/>
          <ac:spMkLst>
            <pc:docMk/>
            <pc:sldMk cId="3751827666" sldId="265"/>
            <ac:spMk id="21" creationId="{3ECA69A1-7536-43AC-85EF-C7106179F5ED}"/>
          </ac:spMkLst>
        </pc:spChg>
        <pc:picChg chg="add mod">
          <ac:chgData name="makhloufimahdi" userId="a1b24af2-ec95-49eb-8d3b-64f7e3ed8480" providerId="ADAL" clId="{13EE443A-33F8-42DD-A6FC-48DED368FD30}" dt="2025-05-01T17:54:40.415" v="137" actId="14100"/>
          <ac:picMkLst>
            <pc:docMk/>
            <pc:sldMk cId="3751827666" sldId="265"/>
            <ac:picMk id="4" creationId="{0BE03D4E-8760-7D23-3B5C-B56765545923}"/>
          </ac:picMkLst>
        </pc:picChg>
      </pc:sldChg>
      <pc:sldChg chg="modSp mod">
        <pc:chgData name="makhloufimahdi" userId="a1b24af2-ec95-49eb-8d3b-64f7e3ed8480" providerId="ADAL" clId="{13EE443A-33F8-42DD-A6FC-48DED368FD30}" dt="2025-05-01T17:23:06.691" v="65" actId="14100"/>
        <pc:sldMkLst>
          <pc:docMk/>
          <pc:sldMk cId="2676809776" sldId="266"/>
        </pc:sldMkLst>
        <pc:picChg chg="mod">
          <ac:chgData name="makhloufimahdi" userId="a1b24af2-ec95-49eb-8d3b-64f7e3ed8480" providerId="ADAL" clId="{13EE443A-33F8-42DD-A6FC-48DED368FD30}" dt="2025-05-01T17:23:06.691" v="65" actId="14100"/>
          <ac:picMkLst>
            <pc:docMk/>
            <pc:sldMk cId="2676809776" sldId="266"/>
            <ac:picMk id="3" creationId="{B08BB712-AF85-B1F9-E13F-955620C65FF0}"/>
          </ac:picMkLst>
        </pc:picChg>
      </pc:sldChg>
      <pc:sldChg chg="modSp mod">
        <pc:chgData name="makhloufimahdi" userId="a1b24af2-ec95-49eb-8d3b-64f7e3ed8480" providerId="ADAL" clId="{13EE443A-33F8-42DD-A6FC-48DED368FD30}" dt="2025-05-01T17:39:13.965" v="113" actId="14100"/>
        <pc:sldMkLst>
          <pc:docMk/>
          <pc:sldMk cId="2492780349" sldId="267"/>
        </pc:sldMkLst>
        <pc:picChg chg="mod">
          <ac:chgData name="makhloufimahdi" userId="a1b24af2-ec95-49eb-8d3b-64f7e3ed8480" providerId="ADAL" clId="{13EE443A-33F8-42DD-A6FC-48DED368FD30}" dt="2025-05-01T17:39:13.965" v="113" actId="14100"/>
          <ac:picMkLst>
            <pc:docMk/>
            <pc:sldMk cId="2492780349" sldId="267"/>
            <ac:picMk id="3" creationId="{22B0C35B-E87D-D662-35E1-EB0358CDC75D}"/>
          </ac:picMkLst>
        </pc:picChg>
      </pc:sldChg>
      <pc:sldChg chg="modSp mod">
        <pc:chgData name="makhloufimahdi" userId="a1b24af2-ec95-49eb-8d3b-64f7e3ed8480" providerId="ADAL" clId="{13EE443A-33F8-42DD-A6FC-48DED368FD30}" dt="2025-05-01T16:52:17.437" v="57" actId="14100"/>
        <pc:sldMkLst>
          <pc:docMk/>
          <pc:sldMk cId="2289379834" sldId="268"/>
        </pc:sldMkLst>
        <pc:picChg chg="mod">
          <ac:chgData name="makhloufimahdi" userId="a1b24af2-ec95-49eb-8d3b-64f7e3ed8480" providerId="ADAL" clId="{13EE443A-33F8-42DD-A6FC-48DED368FD30}" dt="2025-05-01T16:52:17.437" v="57" actId="14100"/>
          <ac:picMkLst>
            <pc:docMk/>
            <pc:sldMk cId="2289379834" sldId="268"/>
            <ac:picMk id="5" creationId="{E2A891B4-A551-7214-960F-B3ABC2B8A897}"/>
          </ac:picMkLst>
        </pc:picChg>
      </pc:sldChg>
      <pc:sldChg chg="addSp delSp modSp mod">
        <pc:chgData name="makhloufimahdi" userId="a1b24af2-ec95-49eb-8d3b-64f7e3ed8480" providerId="ADAL" clId="{13EE443A-33F8-42DD-A6FC-48DED368FD30}" dt="2025-05-01T17:28:50.200" v="110" actId="14100"/>
        <pc:sldMkLst>
          <pc:docMk/>
          <pc:sldMk cId="1707425122" sldId="269"/>
        </pc:sldMkLst>
        <pc:spChg chg="mod">
          <ac:chgData name="makhloufimahdi" userId="a1b24af2-ec95-49eb-8d3b-64f7e3ed8480" providerId="ADAL" clId="{13EE443A-33F8-42DD-A6FC-48DED368FD30}" dt="2025-05-01T17:28:05.602" v="99" actId="26606"/>
          <ac:spMkLst>
            <pc:docMk/>
            <pc:sldMk cId="1707425122" sldId="269"/>
            <ac:spMk id="2" creationId="{7DC2C1C3-2EEC-6422-22FA-5146773FD673}"/>
          </ac:spMkLst>
        </pc:spChg>
        <pc:spChg chg="del">
          <ac:chgData name="makhloufimahdi" userId="a1b24af2-ec95-49eb-8d3b-64f7e3ed8480" providerId="ADAL" clId="{13EE443A-33F8-42DD-A6FC-48DED368FD30}" dt="2025-05-01T17:28:05.602" v="99" actId="26606"/>
          <ac:spMkLst>
            <pc:docMk/>
            <pc:sldMk cId="1707425122" sldId="269"/>
            <ac:spMk id="18" creationId="{A8384FB5-9ADC-4DDC-881B-597D56F5B15D}"/>
          </ac:spMkLst>
        </pc:spChg>
        <pc:spChg chg="del">
          <ac:chgData name="makhloufimahdi" userId="a1b24af2-ec95-49eb-8d3b-64f7e3ed8480" providerId="ADAL" clId="{13EE443A-33F8-42DD-A6FC-48DED368FD30}" dt="2025-05-01T17:28:05.602" v="99" actId="26606"/>
          <ac:spMkLst>
            <pc:docMk/>
            <pc:sldMk cId="1707425122" sldId="269"/>
            <ac:spMk id="19" creationId="{1199E1B1-A8C0-4FE8-A5A8-1CB41D69F857}"/>
          </ac:spMkLst>
        </pc:spChg>
        <pc:spChg chg="del">
          <ac:chgData name="makhloufimahdi" userId="a1b24af2-ec95-49eb-8d3b-64f7e3ed8480" providerId="ADAL" clId="{13EE443A-33F8-42DD-A6FC-48DED368FD30}" dt="2025-05-01T17:28:05.602" v="99" actId="26606"/>
          <ac:spMkLst>
            <pc:docMk/>
            <pc:sldMk cId="1707425122" sldId="269"/>
            <ac:spMk id="20" creationId="{84A8DE83-DE75-4B41-9DB4-A7EC0B0DEC0B}"/>
          </ac:spMkLst>
        </pc:spChg>
        <pc:spChg chg="del">
          <ac:chgData name="makhloufimahdi" userId="a1b24af2-ec95-49eb-8d3b-64f7e3ed8480" providerId="ADAL" clId="{13EE443A-33F8-42DD-A6FC-48DED368FD30}" dt="2025-05-01T17:28:05.602" v="99" actId="26606"/>
          <ac:spMkLst>
            <pc:docMk/>
            <pc:sldMk cId="1707425122" sldId="269"/>
            <ac:spMk id="21" creationId="{A7009A0A-BEF5-4EAC-AF15-E4F9F002E239}"/>
          </ac:spMkLst>
        </pc:spChg>
        <pc:spChg chg="add">
          <ac:chgData name="makhloufimahdi" userId="a1b24af2-ec95-49eb-8d3b-64f7e3ed8480" providerId="ADAL" clId="{13EE443A-33F8-42DD-A6FC-48DED368FD30}" dt="2025-05-01T17:28:05.602" v="99" actId="26606"/>
          <ac:spMkLst>
            <pc:docMk/>
            <pc:sldMk cId="1707425122" sldId="269"/>
            <ac:spMk id="26" creationId="{BACC6370-2D7E-4714-9D71-7542949D7D5D}"/>
          </ac:spMkLst>
        </pc:spChg>
        <pc:spChg chg="add">
          <ac:chgData name="makhloufimahdi" userId="a1b24af2-ec95-49eb-8d3b-64f7e3ed8480" providerId="ADAL" clId="{13EE443A-33F8-42DD-A6FC-48DED368FD30}" dt="2025-05-01T17:28:05.602" v="99" actId="26606"/>
          <ac:spMkLst>
            <pc:docMk/>
            <pc:sldMk cId="1707425122" sldId="269"/>
            <ac:spMk id="28" creationId="{F68B3F68-107C-434F-AA38-110D5EA91B85}"/>
          </ac:spMkLst>
        </pc:spChg>
        <pc:spChg chg="add">
          <ac:chgData name="makhloufimahdi" userId="a1b24af2-ec95-49eb-8d3b-64f7e3ed8480" providerId="ADAL" clId="{13EE443A-33F8-42DD-A6FC-48DED368FD30}" dt="2025-05-01T17:28:05.602" v="99" actId="26606"/>
          <ac:spMkLst>
            <pc:docMk/>
            <pc:sldMk cId="1707425122" sldId="269"/>
            <ac:spMk id="30" creationId="{AAD0DBB9-1A4B-4391-81D4-CB19F9AB918A}"/>
          </ac:spMkLst>
        </pc:spChg>
        <pc:spChg chg="add">
          <ac:chgData name="makhloufimahdi" userId="a1b24af2-ec95-49eb-8d3b-64f7e3ed8480" providerId="ADAL" clId="{13EE443A-33F8-42DD-A6FC-48DED368FD30}" dt="2025-05-01T17:28:05.602" v="99" actId="26606"/>
          <ac:spMkLst>
            <pc:docMk/>
            <pc:sldMk cId="1707425122" sldId="269"/>
            <ac:spMk id="32" creationId="{063BBA22-50EA-4C4D-BE05-F1CE4E63AA56}"/>
          </ac:spMkLst>
        </pc:spChg>
        <pc:graphicFrameChg chg="mod modGraphic">
          <ac:chgData name="makhloufimahdi" userId="a1b24af2-ec95-49eb-8d3b-64f7e3ed8480" providerId="ADAL" clId="{13EE443A-33F8-42DD-A6FC-48DED368FD30}" dt="2025-05-01T17:28:50.200" v="110" actId="14100"/>
          <ac:graphicFrameMkLst>
            <pc:docMk/>
            <pc:sldMk cId="1707425122" sldId="269"/>
            <ac:graphicFrameMk id="5" creationId="{E2BD4556-4A41-33F4-F0A1-88928963DAC0}"/>
          </ac:graphicFrameMkLst>
        </pc:graphicFrameChg>
      </pc:sldChg>
      <pc:sldChg chg="modSp mod">
        <pc:chgData name="makhloufimahdi" userId="a1b24af2-ec95-49eb-8d3b-64f7e3ed8480" providerId="ADAL" clId="{13EE443A-33F8-42DD-A6FC-48DED368FD30}" dt="2025-05-02T05:37:26.414" v="156" actId="20577"/>
        <pc:sldMkLst>
          <pc:docMk/>
          <pc:sldMk cId="2961373311" sldId="270"/>
        </pc:sldMkLst>
        <pc:spChg chg="mod">
          <ac:chgData name="makhloufimahdi" userId="a1b24af2-ec95-49eb-8d3b-64f7e3ed8480" providerId="ADAL" clId="{13EE443A-33F8-42DD-A6FC-48DED368FD30}" dt="2025-05-02T05:37:26.414" v="156" actId="20577"/>
          <ac:spMkLst>
            <pc:docMk/>
            <pc:sldMk cId="2961373311" sldId="270"/>
            <ac:spMk id="2" creationId="{4C2952E3-0F42-354D-3F9B-23A853786ABA}"/>
          </ac:spMkLst>
        </pc:spChg>
      </pc:sldChg>
      <pc:sldChg chg="addSp modSp new mod ord setBg">
        <pc:chgData name="makhloufimahdi" userId="a1b24af2-ec95-49eb-8d3b-64f7e3ed8480" providerId="ADAL" clId="{13EE443A-33F8-42DD-A6FC-48DED368FD30}" dt="2025-05-01T14:46:46.116" v="47"/>
        <pc:sldMkLst>
          <pc:docMk/>
          <pc:sldMk cId="3978100121" sldId="271"/>
        </pc:sldMkLst>
        <pc:spChg chg="add">
          <ac:chgData name="makhloufimahdi" userId="a1b24af2-ec95-49eb-8d3b-64f7e3ed8480" providerId="ADAL" clId="{13EE443A-33F8-42DD-A6FC-48DED368FD30}" dt="2025-05-01T14:39:24.750" v="2" actId="26606"/>
          <ac:spMkLst>
            <pc:docMk/>
            <pc:sldMk cId="3978100121" sldId="271"/>
            <ac:spMk id="8" creationId="{7BDAC5B6-20CE-447F-8BA1-F2274AC7AE5B}"/>
          </ac:spMkLst>
        </pc:spChg>
        <pc:spChg chg="add">
          <ac:chgData name="makhloufimahdi" userId="a1b24af2-ec95-49eb-8d3b-64f7e3ed8480" providerId="ADAL" clId="{13EE443A-33F8-42DD-A6FC-48DED368FD30}" dt="2025-05-01T14:39:24.750" v="2" actId="26606"/>
          <ac:spMkLst>
            <pc:docMk/>
            <pc:sldMk cId="3978100121" sldId="271"/>
            <ac:spMk id="10" creationId="{D1D22B31-BF8F-446B-9009-8A251FB177CB}"/>
          </ac:spMkLst>
        </pc:spChg>
        <pc:picChg chg="add mod">
          <ac:chgData name="makhloufimahdi" userId="a1b24af2-ec95-49eb-8d3b-64f7e3ed8480" providerId="ADAL" clId="{13EE443A-33F8-42DD-A6FC-48DED368FD30}" dt="2025-05-01T14:39:29.730" v="4" actId="1076"/>
          <ac:picMkLst>
            <pc:docMk/>
            <pc:sldMk cId="3978100121" sldId="271"/>
            <ac:picMk id="3" creationId="{037166DB-4615-E2A0-D7D9-10E5788D2CE1}"/>
          </ac:picMkLst>
        </pc:picChg>
      </pc:sldChg>
      <pc:sldChg chg="addSp modSp new mod ord setBg">
        <pc:chgData name="makhloufimahdi" userId="a1b24af2-ec95-49eb-8d3b-64f7e3ed8480" providerId="ADAL" clId="{13EE443A-33F8-42DD-A6FC-48DED368FD30}" dt="2025-05-01T14:47:02.086" v="49"/>
        <pc:sldMkLst>
          <pc:docMk/>
          <pc:sldMk cId="3690360173" sldId="272"/>
        </pc:sldMkLst>
        <pc:spChg chg="add">
          <ac:chgData name="makhloufimahdi" userId="a1b24af2-ec95-49eb-8d3b-64f7e3ed8480" providerId="ADAL" clId="{13EE443A-33F8-42DD-A6FC-48DED368FD30}" dt="2025-05-01T14:39:53.053" v="7" actId="26606"/>
          <ac:spMkLst>
            <pc:docMk/>
            <pc:sldMk cId="3690360173" sldId="272"/>
            <ac:spMk id="8" creationId="{7BDAC5B6-20CE-447F-8BA1-F2274AC7AE5B}"/>
          </ac:spMkLst>
        </pc:spChg>
        <pc:spChg chg="add">
          <ac:chgData name="makhloufimahdi" userId="a1b24af2-ec95-49eb-8d3b-64f7e3ed8480" providerId="ADAL" clId="{13EE443A-33F8-42DD-A6FC-48DED368FD30}" dt="2025-05-01T14:39:53.053" v="7" actId="26606"/>
          <ac:spMkLst>
            <pc:docMk/>
            <pc:sldMk cId="3690360173" sldId="272"/>
            <ac:spMk id="10" creationId="{D1D22B31-BF8F-446B-9009-8A251FB177CB}"/>
          </ac:spMkLst>
        </pc:spChg>
        <pc:picChg chg="add mod">
          <ac:chgData name="makhloufimahdi" userId="a1b24af2-ec95-49eb-8d3b-64f7e3ed8480" providerId="ADAL" clId="{13EE443A-33F8-42DD-A6FC-48DED368FD30}" dt="2025-05-01T14:40:01.328" v="11" actId="14100"/>
          <ac:picMkLst>
            <pc:docMk/>
            <pc:sldMk cId="3690360173" sldId="272"/>
            <ac:picMk id="3" creationId="{19F81F37-8941-1495-64E9-1775620601C6}"/>
          </ac:picMkLst>
        </pc:picChg>
      </pc:sldChg>
      <pc:sldChg chg="addSp delSp modSp new mod ord setBg">
        <pc:chgData name="makhloufimahdi" userId="a1b24af2-ec95-49eb-8d3b-64f7e3ed8480" providerId="ADAL" clId="{13EE443A-33F8-42DD-A6FC-48DED368FD30}" dt="2025-05-01T14:47:09.197" v="51"/>
        <pc:sldMkLst>
          <pc:docMk/>
          <pc:sldMk cId="3633607233" sldId="273"/>
        </pc:sldMkLst>
        <pc:spChg chg="add">
          <ac:chgData name="makhloufimahdi" userId="a1b24af2-ec95-49eb-8d3b-64f7e3ed8480" providerId="ADAL" clId="{13EE443A-33F8-42DD-A6FC-48DED368FD30}" dt="2025-05-01T14:40:29.181" v="14" actId="26606"/>
          <ac:spMkLst>
            <pc:docMk/>
            <pc:sldMk cId="3633607233" sldId="273"/>
            <ac:spMk id="8" creationId="{D153EDB2-4AAD-43F4-AE78-4D326C813369}"/>
          </ac:spMkLst>
        </pc:spChg>
        <pc:grpChg chg="add">
          <ac:chgData name="makhloufimahdi" userId="a1b24af2-ec95-49eb-8d3b-64f7e3ed8480" providerId="ADAL" clId="{13EE443A-33F8-42DD-A6FC-48DED368FD30}" dt="2025-05-01T14:40:29.181" v="14" actId="26606"/>
          <ac:grpSpMkLst>
            <pc:docMk/>
            <pc:sldMk cId="3633607233" sldId="273"/>
            <ac:grpSpMk id="10" creationId="{A3CB7779-72E2-4E92-AE18-6BBC335DD881}"/>
          </ac:grpSpMkLst>
        </pc:grpChg>
        <pc:picChg chg="add del mod">
          <ac:chgData name="makhloufimahdi" userId="a1b24af2-ec95-49eb-8d3b-64f7e3ed8480" providerId="ADAL" clId="{13EE443A-33F8-42DD-A6FC-48DED368FD30}" dt="2025-05-01T14:40:43.432" v="16" actId="478"/>
          <ac:picMkLst>
            <pc:docMk/>
            <pc:sldMk cId="3633607233" sldId="273"/>
            <ac:picMk id="3" creationId="{B683FDE6-EF72-F7D2-0BF0-B08ED85BDE7A}"/>
          </ac:picMkLst>
        </pc:picChg>
        <pc:picChg chg="add mod">
          <ac:chgData name="makhloufimahdi" userId="a1b24af2-ec95-49eb-8d3b-64f7e3ed8480" providerId="ADAL" clId="{13EE443A-33F8-42DD-A6FC-48DED368FD30}" dt="2025-05-01T14:41:08.900" v="22" actId="14100"/>
          <ac:picMkLst>
            <pc:docMk/>
            <pc:sldMk cId="3633607233" sldId="273"/>
            <ac:picMk id="5" creationId="{EEC248BA-BAC4-B94D-A122-5594DDE55E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4D76B-3FC2-46C5-B5AB-84985EDB8CA5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88794-A415-4FA5-8386-809937DEDD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82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88794-A415-4FA5-8386-809937DEDD2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7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EE92-25D6-6DC6-3371-F046EB425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59C56-6068-3283-BEED-CA00DBEB2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D429-2D22-4B63-401A-0011B715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906-3293-4446-B6B1-AF0B8127C720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A887-C64D-B41C-C74F-EE9E9BE4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87AB-E0B9-FAD5-F7A8-146B006F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387E-3FC8-4D2D-9478-66E5106CBA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83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D27A-8FFB-5BC4-E604-556872AE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2D409-0025-67CD-9313-73FE13DC6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2316-6F1A-E4EA-F29D-DB603F71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906-3293-4446-B6B1-AF0B8127C720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A45E-8C97-FB35-B573-20E80C2A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0901-83E9-388D-505F-0139B804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387E-3FC8-4D2D-9478-66E5106CBA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35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19E2B-B8BC-9B7B-4BF5-4FEE6B675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DB9E4-8F16-0BBA-189A-7B38CACEA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FAF8-412D-5297-60D9-ABC9AFC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906-3293-4446-B6B1-AF0B8127C720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40A8-1FD0-006F-7275-58041D36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884F2-3330-D2A9-CE12-EE53C09B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387E-3FC8-4D2D-9478-66E5106CBA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00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F80F-18C5-FFC4-F920-A6A93099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FDF5-BEFD-662A-49FA-3BD19C46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A26C-CD31-D22A-1189-109CC653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906-3293-4446-B6B1-AF0B8127C720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94E8-A0DD-F3A5-9E03-193C88A2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217A8-456D-5FEE-2692-1616B3AF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387E-3FC8-4D2D-9478-66E5106CBA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96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8C16-076C-643A-C958-39ECFA28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1D5D-930B-B373-C921-DA74E528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126AD-8F8E-6FF3-7BAF-78F7097D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906-3293-4446-B6B1-AF0B8127C720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095F-43D5-30AF-0EA8-B7DD2A6D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143F-FB23-D93F-9D57-C475AFEC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387E-3FC8-4D2D-9478-66E5106CBA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72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E4B6-894E-E25C-3A02-C7208A0A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4397-58B7-98A9-5883-748AFEF03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34FE5-9D7B-BB6E-DE05-A6DA6050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B3420-268C-2BEF-A3C6-C4D64900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906-3293-4446-B6B1-AF0B8127C720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3AA15-300E-8255-2EB2-6B870027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365C8-653C-79BA-8932-5B9D9BEC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387E-3FC8-4D2D-9478-66E5106CBA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41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B269-7EDA-804A-4159-B58D1153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3C8C-C11E-8310-5906-7B8A621D8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1DFF-3CD1-3BCA-EA23-F918770E4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EEC47-FF36-C0A7-B7DD-1C5159438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532BD-DAB0-332D-D3C4-94864D9D2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EC8CF-5D77-E88A-4D73-70AB4F4D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906-3293-4446-B6B1-AF0B8127C720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A8AB5-0165-4AFA-4C25-1B12ABAA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A3518-67A6-58B1-3768-C8EA580A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387E-3FC8-4D2D-9478-66E5106CBA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94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6DA5-4F49-E1A3-229C-565F944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48C85-01D7-7C5E-6D8A-D616372B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906-3293-4446-B6B1-AF0B8127C720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B4394-D66B-4CF0-158C-42F1810D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0DD10-46BC-466C-F519-36C98C95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387E-3FC8-4D2D-9478-66E5106CBA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39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762D0-7D5D-C60B-B673-0E4CD3D0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906-3293-4446-B6B1-AF0B8127C720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2746F-BF93-386C-64D5-A924A324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66993-6612-086B-2FFC-B7593717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387E-3FC8-4D2D-9478-66E5106CBA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37C5-9252-FC43-380A-FFA5B53E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026A-B226-8DB7-6136-F5FCF88A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D34EA-B1C1-2FAD-854D-032574137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B7A72-FCFD-7747-51FC-C9141FA9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906-3293-4446-B6B1-AF0B8127C720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67464-7DC6-D5EE-2FD1-43C256C7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70D68-CAAB-21F7-E867-87674F61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387E-3FC8-4D2D-9478-66E5106CBA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5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E42B-FB39-4E9D-A3D5-B16697CD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F2936-AB94-6850-070D-6C819648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01B2A-9285-3F19-4B35-427B3AA03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2E7F6-F1EC-8372-3B75-A5B52AAE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906-3293-4446-B6B1-AF0B8127C720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03875-8D0D-D5C8-0744-EEF6D003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FA6CE-D5A9-923C-A120-20FE2662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387E-3FC8-4D2D-9478-66E5106CBA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30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85773-5529-39E7-8DD1-BA4F05A9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6E2D5-0689-2359-CF99-4865F21F0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15E9B-CAAF-4DF3-BDDA-FF534DEC2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25906-3293-4446-B6B1-AF0B8127C720}" type="datetimeFigureOut">
              <a:rPr lang="de-DE" smtClean="0"/>
              <a:t>02.05.2025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0D9C-D4EA-4891-5A58-EA2782607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6C13-1803-1C12-1CFA-6293728F7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D387E-3FC8-4D2D-9478-66E5106CBA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1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2952E3-0F42-354D-3F9B-23A85378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chemeClr val="bg2"/>
                </a:solidFill>
                <a:latin typeface="Aptos Black" panose="020B0004020202020204" pitchFamily="34" charset="0"/>
              </a:rPr>
              <a:t>Projet</a:t>
            </a:r>
            <a:r>
              <a:rPr lang="en-US" sz="4800" b="1" kern="1200" dirty="0">
                <a:solidFill>
                  <a:schemeClr val="bg2"/>
                </a:solidFill>
                <a:latin typeface="Aptos Black" panose="020B0004020202020204" pitchFamily="34" charset="0"/>
              </a:rPr>
              <a:t> de </a:t>
            </a:r>
            <a:r>
              <a:rPr lang="en-US" sz="4800" b="1" kern="1200" dirty="0" err="1">
                <a:solidFill>
                  <a:schemeClr val="bg2"/>
                </a:solidFill>
                <a:latin typeface="Aptos Black" panose="020B0004020202020204" pitchFamily="34" charset="0"/>
              </a:rPr>
              <a:t>réingénierie</a:t>
            </a:r>
            <a:r>
              <a:rPr lang="en-US" sz="4800" b="1" kern="1200" dirty="0">
                <a:solidFill>
                  <a:schemeClr val="bg2"/>
                </a:solidFill>
                <a:latin typeface="Aptos Black" panose="020B0004020202020204" pitchFamily="34" charset="0"/>
              </a:rPr>
              <a:t> des processus d’affaires</a:t>
            </a:r>
          </a:p>
        </p:txBody>
      </p:sp>
    </p:spTree>
    <p:extLst>
      <p:ext uri="{BB962C8B-B14F-4D97-AF65-F5344CB8AC3E}">
        <p14:creationId xmlns:p14="http://schemas.microsoft.com/office/powerpoint/2010/main" val="296137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0C35B-E87D-D662-35E1-EB0358CDC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498" y="643467"/>
            <a:ext cx="88490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8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B52FB-0B37-BA7B-F0AC-FFB8DF492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512759"/>
            <a:ext cx="10599418" cy="6056756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03D4E-8760-7D23-3B5C-B56765545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" y="512759"/>
            <a:ext cx="10779393" cy="605675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ED1E7-B86D-06B2-D066-4176DF3DD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401934"/>
            <a:ext cx="8056532" cy="599886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78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7166DB-4615-E2A0-D7D9-10E5788D2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06" y="452857"/>
            <a:ext cx="4566188" cy="528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842DAC-64DE-AC40-D07C-E0D0B31E4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9" y="311499"/>
            <a:ext cx="7586506" cy="624002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257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BB712-AF85-B1F9-E13F-955620C65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0378" y="643467"/>
            <a:ext cx="851342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2C1C3-2EEC-6422-22FA-5146773F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BPR Méthodologie Hammer &amp; Champy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BD4556-4A41-33F4-F0A1-88928963D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960440"/>
              </p:ext>
            </p:extLst>
          </p:nvPr>
        </p:nvGraphicFramePr>
        <p:xfrm>
          <a:off x="332509" y="1818409"/>
          <a:ext cx="11585864" cy="4842164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5764565">
                  <a:extLst>
                    <a:ext uri="{9D8B030D-6E8A-4147-A177-3AD203B41FA5}">
                      <a16:colId xmlns:a16="http://schemas.microsoft.com/office/drawing/2014/main" val="2975874712"/>
                    </a:ext>
                  </a:extLst>
                </a:gridCol>
                <a:gridCol w="5821299">
                  <a:extLst>
                    <a:ext uri="{9D8B030D-6E8A-4147-A177-3AD203B41FA5}">
                      <a16:colId xmlns:a16="http://schemas.microsoft.com/office/drawing/2014/main" val="3222499298"/>
                    </a:ext>
                  </a:extLst>
                </a:gridCol>
              </a:tblGrid>
              <a:tr h="497917">
                <a:tc>
                  <a:txBody>
                    <a:bodyPr/>
                    <a:lstStyle/>
                    <a:p>
                      <a:r>
                        <a:rPr lang="de-DE" sz="800" b="1" cap="all" spc="60">
                          <a:solidFill>
                            <a:schemeClr val="tx1"/>
                          </a:solidFill>
                        </a:rPr>
                        <a:t>Étape</a:t>
                      </a:r>
                    </a:p>
                  </a:txBody>
                  <a:tcPr marL="99831" marR="99831" marT="99831" marB="99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 cap="all" spc="60">
                          <a:solidFill>
                            <a:schemeClr val="tx1"/>
                          </a:solidFill>
                        </a:rPr>
                        <a:t>Détail</a:t>
                      </a:r>
                    </a:p>
                  </a:txBody>
                  <a:tcPr marL="99831" marR="99831" marT="99831" marB="99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254497"/>
                  </a:ext>
                </a:extLst>
              </a:tr>
              <a:tr h="1716750">
                <a:tc>
                  <a:txBody>
                    <a:bodyPr/>
                    <a:lstStyle/>
                    <a:p>
                      <a:r>
                        <a:rPr lang="de-DE" sz="1200" b="1" cap="none" spc="0">
                          <a:solidFill>
                            <a:schemeClr val="tx1"/>
                          </a:solidFill>
                        </a:rPr>
                        <a:t>1. Communication stratégique</a:t>
                      </a:r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6554" marR="66554" marT="33277" marB="665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cap="none" spc="0" dirty="0">
                          <a:solidFill>
                            <a:schemeClr val="tx1"/>
                          </a:solidFill>
                        </a:rPr>
                        <a:t>L'équipe explique que la plateforme vise à corriger le désalignement entre les compétences demandées et l'offre de formation .</a:t>
                      </a:r>
                      <a:r>
                        <a:rPr lang="fr-FR" sz="1200" dirty="0"/>
                        <a:t>Il y a  un </a:t>
                      </a:r>
                      <a:r>
                        <a:rPr lang="fr-FR" sz="1200" b="1" dirty="0"/>
                        <a:t>décalage entre les compétences acquises et les besoins du marché</a:t>
                      </a:r>
                      <a:endParaRPr lang="fr-FR" sz="1200" dirty="0"/>
                    </a:p>
                    <a:p>
                      <a:r>
                        <a:rPr lang="fr-FR" sz="1200" dirty="0"/>
                        <a:t>Vision stratégique : créer une </a:t>
                      </a:r>
                      <a:r>
                        <a:rPr lang="fr-FR" sz="1200" b="1" dirty="0"/>
                        <a:t>plateforme automatisée</a:t>
                      </a:r>
                      <a:r>
                        <a:rPr lang="fr-FR" sz="1200" dirty="0"/>
                        <a:t> qui collecte, analyse et oriente les jeunes vers des formations pertinentes</a:t>
                      </a:r>
                    </a:p>
                    <a:p>
                      <a:endParaRPr lang="de-D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6554" marR="66554" marT="33277" marB="665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07851"/>
                  </a:ext>
                </a:extLst>
              </a:tr>
              <a:tr h="685859">
                <a:tc>
                  <a:txBody>
                    <a:bodyPr/>
                    <a:lstStyle/>
                    <a:p>
                      <a:r>
                        <a:rPr lang="fr-FR" sz="1200" b="1" cap="none" spc="0">
                          <a:solidFill>
                            <a:schemeClr val="tx1"/>
                          </a:solidFill>
                        </a:rPr>
                        <a:t>2. Identification des processus clés</a:t>
                      </a:r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6554" marR="66554" marT="33277" marB="665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cap="none" spc="0" dirty="0">
                          <a:solidFill>
                            <a:schemeClr val="tx1"/>
                          </a:solidFill>
                        </a:rPr>
                        <a:t>Processus identifié : lecture manuelle des offres et absence d’analyse structurée et p</a:t>
                      </a:r>
                      <a:r>
                        <a:rPr lang="fr-FR" sz="1200" dirty="0"/>
                        <a:t>as de retour vers les jeunes ni d’aide à la décision</a:t>
                      </a:r>
                      <a:endParaRPr lang="de-D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6554" marR="66554" marT="33277" marB="665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312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r>
                        <a:rPr lang="fr-FR" sz="1200" b="1" cap="none" spc="0">
                          <a:solidFill>
                            <a:schemeClr val="tx1"/>
                          </a:solidFill>
                        </a:rPr>
                        <a:t>3. Sélection des processus à reconfigurer</a:t>
                      </a:r>
                      <a:endParaRPr lang="de-DE" sz="12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6554" marR="66554" marT="33277" marB="665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cap="none" spc="0">
                          <a:solidFill>
                            <a:schemeClr val="tx1"/>
                          </a:solidFill>
                        </a:rPr>
                        <a:t>Le processus de collecte et d’analyse d’offres est sélectionné</a:t>
                      </a:r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6554" marR="66554" marT="33277" marB="665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14276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r>
                        <a:rPr lang="fr-FR" sz="1200" b="1" cap="none" spc="0">
                          <a:solidFill>
                            <a:schemeClr val="tx1"/>
                          </a:solidFill>
                        </a:rPr>
                        <a:t>4. Analyse des performances actuelles</a:t>
                      </a:r>
                      <a:endParaRPr lang="de-DE" sz="12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6554" marR="66554" marT="33277" marB="665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cap="none" spc="0">
                          <a:solidFill>
                            <a:schemeClr val="tx1"/>
                          </a:solidFill>
                        </a:rPr>
                        <a:t>Lecture manuelle = lente, imprécise, sans base de données ni visualisation</a:t>
                      </a:r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6554" marR="66554" marT="33277" marB="665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90528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r>
                        <a:rPr lang="de-DE" sz="1200" b="1" cap="none" spc="0">
                          <a:solidFill>
                            <a:schemeClr val="tx1"/>
                          </a:solidFill>
                        </a:rPr>
                        <a:t>5. Reconfiguration des processus</a:t>
                      </a:r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6554" marR="66554" marT="33277" marB="665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cap="none" spc="0">
                          <a:solidFill>
                            <a:schemeClr val="tx1"/>
                          </a:solidFill>
                        </a:rPr>
                        <a:t>Implémentation d’un scraping + base SQL + interface web + tableau de bord</a:t>
                      </a:r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6554" marR="66554" marT="33277" marB="665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06946"/>
                  </a:ext>
                </a:extLst>
              </a:tr>
              <a:tr h="669497">
                <a:tc>
                  <a:txBody>
                    <a:bodyPr/>
                    <a:lstStyle/>
                    <a:p>
                      <a:r>
                        <a:rPr lang="de-DE" sz="1200" b="1" cap="none" spc="0">
                          <a:solidFill>
                            <a:schemeClr val="tx1"/>
                          </a:solidFill>
                        </a:rPr>
                        <a:t>6. Mise en œuvre</a:t>
                      </a:r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6554" marR="66554" marT="33277" marB="665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cap="none" spc="0" dirty="0">
                          <a:solidFill>
                            <a:schemeClr val="tx1"/>
                          </a:solidFill>
                        </a:rPr>
                        <a:t>Développement de la plateforme, tests utilisateurs, documentation, diffusion aux jeunes</a:t>
                      </a:r>
                      <a:endParaRPr lang="de-D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6554" marR="66554" marT="33277" marB="665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07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42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891B4-A551-7214-960F-B3ABC2B8A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62" y="1061884"/>
            <a:ext cx="11649075" cy="5378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A88E55-8075-EE0A-F663-67ED8BD4D464}"/>
              </a:ext>
            </a:extLst>
          </p:cNvPr>
          <p:cNvSpPr txBox="1"/>
          <p:nvPr/>
        </p:nvSpPr>
        <p:spPr>
          <a:xfrm>
            <a:off x="2536303" y="176981"/>
            <a:ext cx="7119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ptos Black" panose="020F0502020204030204" pitchFamily="34" charset="0"/>
              </a:rPr>
              <a:t>Proposition de </a:t>
            </a:r>
            <a:r>
              <a:rPr lang="de-DE" sz="32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ptos Black" panose="020F0502020204030204" pitchFamily="34" charset="0"/>
              </a:rPr>
              <a:t>solution</a:t>
            </a:r>
            <a:r>
              <a:rPr lang="de-DE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ptos Black" panose="020F0502020204030204" pitchFamily="34" charset="0"/>
              </a:rPr>
              <a:t> </a:t>
            </a:r>
            <a:r>
              <a:rPr lang="de-DE" sz="32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ptos Black" panose="020F0502020204030204" pitchFamily="34" charset="0"/>
              </a:rPr>
              <a:t>technique</a:t>
            </a:r>
            <a:endParaRPr lang="de-DE" sz="3200" b="1" dirty="0">
              <a:solidFill>
                <a:schemeClr val="tx2">
                  <a:lumMod val="50000"/>
                  <a:lumOff val="50000"/>
                </a:schemeClr>
              </a:solidFill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37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81F37-8941-1495-64E9-177562060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82" y="716972"/>
            <a:ext cx="5642263" cy="48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6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EC248BA-BAC4-B94D-A122-5594DDE55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95" y="592282"/>
            <a:ext cx="5233770" cy="542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0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Meiryo</vt:lpstr>
      <vt:lpstr>Aptos</vt:lpstr>
      <vt:lpstr>Aptos Black</vt:lpstr>
      <vt:lpstr>Aptos Display</vt:lpstr>
      <vt:lpstr>Arial</vt:lpstr>
      <vt:lpstr>Office Theme</vt:lpstr>
      <vt:lpstr>Projet de réingénierie des processus d’affaires</vt:lpstr>
      <vt:lpstr>PowerPoint Presentation</vt:lpstr>
      <vt:lpstr>PowerPoint Presentation</vt:lpstr>
      <vt:lpstr>PowerPoint Presentation</vt:lpstr>
      <vt:lpstr>PowerPoint Presentation</vt:lpstr>
      <vt:lpstr>BPR Méthodologie Hammer &amp; Champy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makhloufimahdi</dc:creator>
  <cp:lastModifiedBy>makhloufimahdi</cp:lastModifiedBy>
  <cp:revision>1</cp:revision>
  <dcterms:created xsi:type="dcterms:W3CDTF">2025-05-01T10:02:53Z</dcterms:created>
  <dcterms:modified xsi:type="dcterms:W3CDTF">2025-05-02T05:37:40Z</dcterms:modified>
</cp:coreProperties>
</file>