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79" r:id="rId4"/>
    <p:sldId id="273" r:id="rId5"/>
    <p:sldId id="281" r:id="rId6"/>
    <p:sldId id="274" r:id="rId7"/>
    <p:sldId id="280" r:id="rId8"/>
    <p:sldId id="266" r:id="rId9"/>
    <p:sldId id="270" r:id="rId10"/>
    <p:sldId id="267" r:id="rId11"/>
    <p:sldId id="268" r:id="rId12"/>
    <p:sldId id="269" r:id="rId13"/>
    <p:sldId id="275" r:id="rId14"/>
    <p:sldId id="276" r:id="rId15"/>
    <p:sldId id="271" r:id="rId16"/>
    <p:sldId id="288" r:id="rId17"/>
    <p:sldId id="272" r:id="rId18"/>
    <p:sldId id="265" r:id="rId19"/>
    <p:sldId id="282" r:id="rId20"/>
    <p:sldId id="283" r:id="rId21"/>
    <p:sldId id="284" r:id="rId22"/>
    <p:sldId id="285" r:id="rId23"/>
    <p:sldId id="286" r:id="rId24"/>
    <p:sldId id="289" r:id="rId25"/>
    <p:sldId id="264" r:id="rId26"/>
    <p:sldId id="277" r:id="rId2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FFCC66"/>
    <a:srgbClr val="004C00"/>
    <a:srgbClr val="482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EAA3D-ACE3-4210-926F-9E9556E1A9CC}" v="277" dt="2020-06-15T23:53:24.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1" autoAdjust="0"/>
    <p:restoredTop sz="93333" autoAdjust="0"/>
  </p:normalViewPr>
  <p:slideViewPr>
    <p:cSldViewPr>
      <p:cViewPr varScale="1">
        <p:scale>
          <a:sx n="80" d="100"/>
          <a:sy n="80" d="100"/>
        </p:scale>
        <p:origin x="123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ce Vezin" userId="2e699e540457826d" providerId="LiveId" clId="{547EAA3D-ACE3-4210-926F-9E9556E1A9CC}"/>
    <pc:docChg chg="undo custSel addSld delSld modSld">
      <pc:chgData name="Clemence Vezin" userId="2e699e540457826d" providerId="LiveId" clId="{547EAA3D-ACE3-4210-926F-9E9556E1A9CC}" dt="2020-06-15T23:52:56.090" v="3351" actId="20577"/>
      <pc:docMkLst>
        <pc:docMk/>
      </pc:docMkLst>
      <pc:sldChg chg="modSp">
        <pc:chgData name="Clemence Vezin" userId="2e699e540457826d" providerId="LiveId" clId="{547EAA3D-ACE3-4210-926F-9E9556E1A9CC}" dt="2020-06-15T20:40:02.613" v="17" actId="207"/>
        <pc:sldMkLst>
          <pc:docMk/>
          <pc:sldMk cId="0" sldId="258"/>
        </pc:sldMkLst>
        <pc:spChg chg="mod">
          <ac:chgData name="Clemence Vezin" userId="2e699e540457826d" providerId="LiveId" clId="{547EAA3D-ACE3-4210-926F-9E9556E1A9CC}" dt="2020-06-15T20:40:02.613" v="17" actId="207"/>
          <ac:spMkLst>
            <pc:docMk/>
            <pc:sldMk cId="0" sldId="258"/>
            <ac:spMk id="4098" creationId="{58AD3C3C-B408-421D-B839-5A6E1DDB3A16}"/>
          </ac:spMkLst>
        </pc:spChg>
        <pc:spChg chg="mod">
          <ac:chgData name="Clemence Vezin" userId="2e699e540457826d" providerId="LiveId" clId="{547EAA3D-ACE3-4210-926F-9E9556E1A9CC}" dt="2020-06-15T20:40:02.613" v="17" actId="207"/>
          <ac:spMkLst>
            <pc:docMk/>
            <pc:sldMk cId="0" sldId="258"/>
            <ac:spMk id="4099" creationId="{0290C790-B449-4EB4-8453-8117FC6CBEE3}"/>
          </ac:spMkLst>
        </pc:spChg>
        <pc:spChg chg="mod">
          <ac:chgData name="Clemence Vezin" userId="2e699e540457826d" providerId="LiveId" clId="{547EAA3D-ACE3-4210-926F-9E9556E1A9CC}" dt="2020-06-15T20:40:02.613" v="17" actId="207"/>
          <ac:spMkLst>
            <pc:docMk/>
            <pc:sldMk cId="0" sldId="258"/>
            <ac:spMk id="4100" creationId="{09BD4113-3AFA-4754-B28D-69086ABF03C4}"/>
          </ac:spMkLst>
        </pc:spChg>
      </pc:sldChg>
      <pc:sldChg chg="addSp delSp modSp mod">
        <pc:chgData name="Clemence Vezin" userId="2e699e540457826d" providerId="LiveId" clId="{547EAA3D-ACE3-4210-926F-9E9556E1A9CC}" dt="2020-06-15T21:05:28.287" v="154" actId="1076"/>
        <pc:sldMkLst>
          <pc:docMk/>
          <pc:sldMk cId="0" sldId="264"/>
        </pc:sldMkLst>
        <pc:spChg chg="mod">
          <ac:chgData name="Clemence Vezin" userId="2e699e540457826d" providerId="LiveId" clId="{547EAA3D-ACE3-4210-926F-9E9556E1A9CC}" dt="2020-06-15T20:43:53.715" v="36" actId="207"/>
          <ac:spMkLst>
            <pc:docMk/>
            <pc:sldMk cId="0" sldId="264"/>
            <ac:spMk id="19458" creationId="{4A00C6F7-89CD-405B-8638-6F3187D63DD9}"/>
          </ac:spMkLst>
        </pc:spChg>
        <pc:spChg chg="add del mod">
          <ac:chgData name="Clemence Vezin" userId="2e699e540457826d" providerId="LiveId" clId="{547EAA3D-ACE3-4210-926F-9E9556E1A9CC}" dt="2020-06-15T21:04:50.240" v="148" actId="20577"/>
          <ac:spMkLst>
            <pc:docMk/>
            <pc:sldMk cId="0" sldId="264"/>
            <ac:spMk id="19459" creationId="{D0AD52D6-1F67-41B0-91CB-E66A6323FCC8}"/>
          </ac:spMkLst>
        </pc:spChg>
        <pc:spChg chg="mod">
          <ac:chgData name="Clemence Vezin" userId="2e699e540457826d" providerId="LiveId" clId="{547EAA3D-ACE3-4210-926F-9E9556E1A9CC}" dt="2020-06-15T21:05:28.287" v="154" actId="1076"/>
          <ac:spMkLst>
            <pc:docMk/>
            <pc:sldMk cId="0" sldId="264"/>
            <ac:spMk id="19460" creationId="{2CC17F80-B150-435C-B2B7-3B7948A26E07}"/>
          </ac:spMkLst>
        </pc:spChg>
      </pc:sldChg>
      <pc:sldChg chg="addSp delSp modSp mod modNotesTx">
        <pc:chgData name="Clemence Vezin" userId="2e699e540457826d" providerId="LiveId" clId="{547EAA3D-ACE3-4210-926F-9E9556E1A9CC}" dt="2020-06-15T23:18:47.998" v="2745" actId="20577"/>
        <pc:sldMkLst>
          <pc:docMk/>
          <pc:sldMk cId="0" sldId="265"/>
        </pc:sldMkLst>
        <pc:spChg chg="add del mod">
          <ac:chgData name="Clemence Vezin" userId="2e699e540457826d" providerId="LiveId" clId="{547EAA3D-ACE3-4210-926F-9E9556E1A9CC}" dt="2020-06-15T22:35:26.040" v="2008" actId="478"/>
          <ac:spMkLst>
            <pc:docMk/>
            <pc:sldMk cId="0" sldId="265"/>
            <ac:spMk id="2" creationId="{E485C30D-FFA6-415A-A402-008DBD602B07}"/>
          </ac:spMkLst>
        </pc:spChg>
        <pc:spChg chg="mod">
          <ac:chgData name="Clemence Vezin" userId="2e699e540457826d" providerId="LiveId" clId="{547EAA3D-ACE3-4210-926F-9E9556E1A9CC}" dt="2020-06-15T22:40:03.463" v="2057" actId="14100"/>
          <ac:spMkLst>
            <pc:docMk/>
            <pc:sldMk cId="0" sldId="265"/>
            <ac:spMk id="18434" creationId="{6F70EA42-9E36-4B10-A026-36A1039C8720}"/>
          </ac:spMkLst>
        </pc:spChg>
        <pc:spChg chg="add del mod">
          <ac:chgData name="Clemence Vezin" userId="2e699e540457826d" providerId="LiveId" clId="{547EAA3D-ACE3-4210-926F-9E9556E1A9CC}" dt="2020-06-15T22:35:43.431" v="2011" actId="478"/>
          <ac:spMkLst>
            <pc:docMk/>
            <pc:sldMk cId="0" sldId="265"/>
            <ac:spMk id="18435" creationId="{9868C77C-E156-4598-B38E-14ACF47B51F6}"/>
          </ac:spMkLst>
        </pc:spChg>
        <pc:spChg chg="mod">
          <ac:chgData name="Clemence Vezin" userId="2e699e540457826d" providerId="LiveId" clId="{547EAA3D-ACE3-4210-926F-9E9556E1A9CC}" dt="2020-06-15T21:07:20.689" v="165" actId="1076"/>
          <ac:spMkLst>
            <pc:docMk/>
            <pc:sldMk cId="0" sldId="265"/>
            <ac:spMk id="18436" creationId="{9080B90D-A869-494D-8C1E-50A3C537D5D6}"/>
          </ac:spMkLst>
        </pc:spChg>
        <pc:picChg chg="add mod">
          <ac:chgData name="Clemence Vezin" userId="2e699e540457826d" providerId="LiveId" clId="{547EAA3D-ACE3-4210-926F-9E9556E1A9CC}" dt="2020-06-15T22:36:49.151" v="2023" actId="1076"/>
          <ac:picMkLst>
            <pc:docMk/>
            <pc:sldMk cId="0" sldId="265"/>
            <ac:picMk id="4" creationId="{BF3135B6-2ED8-4C0B-9335-61F0BA3F60AE}"/>
          </ac:picMkLst>
        </pc:picChg>
      </pc:sldChg>
      <pc:sldChg chg="modSp">
        <pc:chgData name="Clemence Vezin" userId="2e699e540457826d" providerId="LiveId" clId="{547EAA3D-ACE3-4210-926F-9E9556E1A9CC}" dt="2020-06-15T20:42:30.951" v="24" actId="207"/>
        <pc:sldMkLst>
          <pc:docMk/>
          <pc:sldMk cId="0" sldId="266"/>
        </pc:sldMkLst>
        <pc:spChg chg="mod">
          <ac:chgData name="Clemence Vezin" userId="2e699e540457826d" providerId="LiveId" clId="{547EAA3D-ACE3-4210-926F-9E9556E1A9CC}" dt="2020-06-15T20:42:30.951" v="24" actId="207"/>
          <ac:spMkLst>
            <pc:docMk/>
            <pc:sldMk cId="0" sldId="266"/>
            <ac:spMk id="7170" creationId="{49DC1F44-A4B7-46AE-A225-967C828BAEDA}"/>
          </ac:spMkLst>
        </pc:spChg>
        <pc:spChg chg="mod">
          <ac:chgData name="Clemence Vezin" userId="2e699e540457826d" providerId="LiveId" clId="{547EAA3D-ACE3-4210-926F-9E9556E1A9CC}" dt="2020-06-15T20:42:30.951" v="24" actId="207"/>
          <ac:spMkLst>
            <pc:docMk/>
            <pc:sldMk cId="0" sldId="266"/>
            <ac:spMk id="7171" creationId="{B0707448-7290-474F-B31A-81F67DA18391}"/>
          </ac:spMkLst>
        </pc:spChg>
        <pc:spChg chg="mod">
          <ac:chgData name="Clemence Vezin" userId="2e699e540457826d" providerId="LiveId" clId="{547EAA3D-ACE3-4210-926F-9E9556E1A9CC}" dt="2020-06-15T20:42:30.951" v="24" actId="207"/>
          <ac:spMkLst>
            <pc:docMk/>
            <pc:sldMk cId="0" sldId="266"/>
            <ac:spMk id="7173" creationId="{ECB7921C-34A2-4A64-85D0-C0154640C59D}"/>
          </ac:spMkLst>
        </pc:spChg>
        <pc:picChg chg="mod">
          <ac:chgData name="Clemence Vezin" userId="2e699e540457826d" providerId="LiveId" clId="{547EAA3D-ACE3-4210-926F-9E9556E1A9CC}" dt="2020-06-15T20:42:30.951" v="24" actId="207"/>
          <ac:picMkLst>
            <pc:docMk/>
            <pc:sldMk cId="0" sldId="266"/>
            <ac:picMk id="7172" creationId="{EC487FF3-08A4-4574-AB71-6AC5AE916DF8}"/>
          </ac:picMkLst>
        </pc:picChg>
      </pc:sldChg>
      <pc:sldChg chg="modSp modNotesTx">
        <pc:chgData name="Clemence Vezin" userId="2e699e540457826d" providerId="LiveId" clId="{547EAA3D-ACE3-4210-926F-9E9556E1A9CC}" dt="2020-06-15T22:13:04.682" v="1169" actId="20577"/>
        <pc:sldMkLst>
          <pc:docMk/>
          <pc:sldMk cId="0" sldId="267"/>
        </pc:sldMkLst>
        <pc:spChg chg="mod">
          <ac:chgData name="Clemence Vezin" userId="2e699e540457826d" providerId="LiveId" clId="{547EAA3D-ACE3-4210-926F-9E9556E1A9CC}" dt="2020-06-15T20:42:48.057" v="26" actId="207"/>
          <ac:spMkLst>
            <pc:docMk/>
            <pc:sldMk cId="0" sldId="267"/>
            <ac:spMk id="9218" creationId="{93293C47-BA60-4267-8A94-21AD906B3D87}"/>
          </ac:spMkLst>
        </pc:spChg>
        <pc:spChg chg="mod">
          <ac:chgData name="Clemence Vezin" userId="2e699e540457826d" providerId="LiveId" clId="{547EAA3D-ACE3-4210-926F-9E9556E1A9CC}" dt="2020-06-15T20:42:48.057" v="26" actId="207"/>
          <ac:spMkLst>
            <pc:docMk/>
            <pc:sldMk cId="0" sldId="267"/>
            <ac:spMk id="9220" creationId="{87B9E4ED-31F2-499F-87A4-45F84D94FEE2}"/>
          </ac:spMkLst>
        </pc:spChg>
        <pc:picChg chg="mod">
          <ac:chgData name="Clemence Vezin" userId="2e699e540457826d" providerId="LiveId" clId="{547EAA3D-ACE3-4210-926F-9E9556E1A9CC}" dt="2020-06-15T20:42:48.057" v="26" actId="207"/>
          <ac:picMkLst>
            <pc:docMk/>
            <pc:sldMk cId="0" sldId="267"/>
            <ac:picMk id="5" creationId="{C63C4EFB-C4B5-4AB2-9FAA-D77695F2F739}"/>
          </ac:picMkLst>
        </pc:picChg>
      </pc:sldChg>
      <pc:sldChg chg="modSp mod modNotesTx">
        <pc:chgData name="Clemence Vezin" userId="2e699e540457826d" providerId="LiveId" clId="{547EAA3D-ACE3-4210-926F-9E9556E1A9CC}" dt="2020-06-15T22:18:09.036" v="1494" actId="20577"/>
        <pc:sldMkLst>
          <pc:docMk/>
          <pc:sldMk cId="0" sldId="268"/>
        </pc:sldMkLst>
        <pc:spChg chg="mod">
          <ac:chgData name="Clemence Vezin" userId="2e699e540457826d" providerId="LiveId" clId="{547EAA3D-ACE3-4210-926F-9E9556E1A9CC}" dt="2020-06-15T20:42:53.883" v="27" actId="207"/>
          <ac:spMkLst>
            <pc:docMk/>
            <pc:sldMk cId="0" sldId="268"/>
            <ac:spMk id="10242" creationId="{372CA371-92EE-44F4-9794-D55DDFD0A8A5}"/>
          </ac:spMkLst>
        </pc:spChg>
        <pc:spChg chg="mod">
          <ac:chgData name="Clemence Vezin" userId="2e699e540457826d" providerId="LiveId" clId="{547EAA3D-ACE3-4210-926F-9E9556E1A9CC}" dt="2020-06-15T20:59:43.472" v="42" actId="1076"/>
          <ac:spMkLst>
            <pc:docMk/>
            <pc:sldMk cId="0" sldId="268"/>
            <ac:spMk id="10244" creationId="{9EA74516-DA5E-43CA-AC00-90AF051C2E81}"/>
          </ac:spMkLst>
        </pc:spChg>
        <pc:picChg chg="mod">
          <ac:chgData name="Clemence Vezin" userId="2e699e540457826d" providerId="LiveId" clId="{547EAA3D-ACE3-4210-926F-9E9556E1A9CC}" dt="2020-06-15T20:42:53.883" v="27" actId="207"/>
          <ac:picMkLst>
            <pc:docMk/>
            <pc:sldMk cId="0" sldId="268"/>
            <ac:picMk id="10243" creationId="{2419E5A5-42E1-4319-A9F0-E16B3823AC66}"/>
          </ac:picMkLst>
        </pc:picChg>
      </pc:sldChg>
      <pc:sldChg chg="modSp mod modNotesTx">
        <pc:chgData name="Clemence Vezin" userId="2e699e540457826d" providerId="LiveId" clId="{547EAA3D-ACE3-4210-926F-9E9556E1A9CC}" dt="2020-06-15T22:26:59.961" v="1773" actId="20577"/>
        <pc:sldMkLst>
          <pc:docMk/>
          <pc:sldMk cId="0" sldId="269"/>
        </pc:sldMkLst>
        <pc:spChg chg="mod">
          <ac:chgData name="Clemence Vezin" userId="2e699e540457826d" providerId="LiveId" clId="{547EAA3D-ACE3-4210-926F-9E9556E1A9CC}" dt="2020-06-15T20:43:01.476" v="28" actId="207"/>
          <ac:spMkLst>
            <pc:docMk/>
            <pc:sldMk cId="0" sldId="269"/>
            <ac:spMk id="12290" creationId="{3579A469-7607-4B81-9DE7-91FA73998262}"/>
          </ac:spMkLst>
        </pc:spChg>
        <pc:spChg chg="mod">
          <ac:chgData name="Clemence Vezin" userId="2e699e540457826d" providerId="LiveId" clId="{547EAA3D-ACE3-4210-926F-9E9556E1A9CC}" dt="2020-06-15T21:00:12.454" v="45" actId="1076"/>
          <ac:spMkLst>
            <pc:docMk/>
            <pc:sldMk cId="0" sldId="269"/>
            <ac:spMk id="12292" creationId="{3140220B-C0A8-43CE-87F9-BA75D4E7D3BF}"/>
          </ac:spMkLst>
        </pc:spChg>
        <pc:picChg chg="mod">
          <ac:chgData name="Clemence Vezin" userId="2e699e540457826d" providerId="LiveId" clId="{547EAA3D-ACE3-4210-926F-9E9556E1A9CC}" dt="2020-06-15T20:43:01.476" v="28" actId="207"/>
          <ac:picMkLst>
            <pc:docMk/>
            <pc:sldMk cId="0" sldId="269"/>
            <ac:picMk id="12291" creationId="{182FB949-89FA-4C52-9857-3CA647B51F2A}"/>
          </ac:picMkLst>
        </pc:picChg>
      </pc:sldChg>
      <pc:sldChg chg="addSp delSp modSp mod">
        <pc:chgData name="Clemence Vezin" userId="2e699e540457826d" providerId="LiveId" clId="{547EAA3D-ACE3-4210-926F-9E9556E1A9CC}" dt="2020-06-15T20:42:37.646" v="25" actId="207"/>
        <pc:sldMkLst>
          <pc:docMk/>
          <pc:sldMk cId="0" sldId="270"/>
        </pc:sldMkLst>
        <pc:spChg chg="mod">
          <ac:chgData name="Clemence Vezin" userId="2e699e540457826d" providerId="LiveId" clId="{547EAA3D-ACE3-4210-926F-9E9556E1A9CC}" dt="2020-06-15T20:42:37.646" v="25" actId="207"/>
          <ac:spMkLst>
            <pc:docMk/>
            <pc:sldMk cId="0" sldId="270"/>
            <ac:spMk id="8194" creationId="{E4539B87-7BE8-4C0E-9865-304EC3B8F1A2}"/>
          </ac:spMkLst>
        </pc:spChg>
        <pc:picChg chg="add mod">
          <ac:chgData name="Clemence Vezin" userId="2e699e540457826d" providerId="LiveId" clId="{547EAA3D-ACE3-4210-926F-9E9556E1A9CC}" dt="2020-06-15T20:36:56.179" v="7" actId="14100"/>
          <ac:picMkLst>
            <pc:docMk/>
            <pc:sldMk cId="0" sldId="270"/>
            <ac:picMk id="3" creationId="{89993261-1389-4A4E-B274-AF9BC38C9F29}"/>
          </ac:picMkLst>
        </pc:picChg>
        <pc:picChg chg="add mod">
          <ac:chgData name="Clemence Vezin" userId="2e699e540457826d" providerId="LiveId" clId="{547EAA3D-ACE3-4210-926F-9E9556E1A9CC}" dt="2020-06-15T20:37:22.257" v="13" actId="1076"/>
          <ac:picMkLst>
            <pc:docMk/>
            <pc:sldMk cId="0" sldId="270"/>
            <ac:picMk id="5" creationId="{94DE9153-AF5B-49F9-B6CE-61C01BAD6F5B}"/>
          </ac:picMkLst>
        </pc:picChg>
        <pc:picChg chg="del">
          <ac:chgData name="Clemence Vezin" userId="2e699e540457826d" providerId="LiveId" clId="{547EAA3D-ACE3-4210-926F-9E9556E1A9CC}" dt="2020-06-15T20:36:12.679" v="0" actId="478"/>
          <ac:picMkLst>
            <pc:docMk/>
            <pc:sldMk cId="0" sldId="270"/>
            <ac:picMk id="8196" creationId="{960A1487-2451-4D98-B554-C295C32D2D5C}"/>
          </ac:picMkLst>
        </pc:picChg>
        <pc:picChg chg="del">
          <ac:chgData name="Clemence Vezin" userId="2e699e540457826d" providerId="LiveId" clId="{547EAA3D-ACE3-4210-926F-9E9556E1A9CC}" dt="2020-06-15T20:36:58.089" v="8" actId="478"/>
          <ac:picMkLst>
            <pc:docMk/>
            <pc:sldMk cId="0" sldId="270"/>
            <ac:picMk id="8197" creationId="{2F119A09-B581-4D0A-97D2-0D200A66B757}"/>
          </ac:picMkLst>
        </pc:picChg>
      </pc:sldChg>
      <pc:sldChg chg="modSp mod">
        <pc:chgData name="Clemence Vezin" userId="2e699e540457826d" providerId="LiveId" clId="{547EAA3D-ACE3-4210-926F-9E9556E1A9CC}" dt="2020-06-15T21:03:00.283" v="71" actId="1076"/>
        <pc:sldMkLst>
          <pc:docMk/>
          <pc:sldMk cId="0" sldId="271"/>
        </pc:sldMkLst>
        <pc:spChg chg="mod">
          <ac:chgData name="Clemence Vezin" userId="2e699e540457826d" providerId="LiveId" clId="{547EAA3D-ACE3-4210-926F-9E9556E1A9CC}" dt="2020-06-15T20:43:24.570" v="32" actId="207"/>
          <ac:spMkLst>
            <pc:docMk/>
            <pc:sldMk cId="0" sldId="271"/>
            <ac:spMk id="16386" creationId="{0E5C9D8D-0926-4DA6-9AD7-6B8B4568D59F}"/>
          </ac:spMkLst>
        </pc:spChg>
        <pc:spChg chg="mod">
          <ac:chgData name="Clemence Vezin" userId="2e699e540457826d" providerId="LiveId" clId="{547EAA3D-ACE3-4210-926F-9E9556E1A9CC}" dt="2020-06-15T21:03:00.283" v="71" actId="1076"/>
          <ac:spMkLst>
            <pc:docMk/>
            <pc:sldMk cId="0" sldId="271"/>
            <ac:spMk id="16390" creationId="{FDA3F52C-522B-41F1-88B7-A00AE8AFEB42}"/>
          </ac:spMkLst>
        </pc:spChg>
        <pc:picChg chg="mod">
          <ac:chgData name="Clemence Vezin" userId="2e699e540457826d" providerId="LiveId" clId="{547EAA3D-ACE3-4210-926F-9E9556E1A9CC}" dt="2020-06-15T20:43:24.570" v="32" actId="207"/>
          <ac:picMkLst>
            <pc:docMk/>
            <pc:sldMk cId="0" sldId="271"/>
            <ac:picMk id="16387" creationId="{7C9E2176-76DA-4000-A5A2-EB5CB068C2B7}"/>
          </ac:picMkLst>
        </pc:picChg>
        <pc:picChg chg="mod">
          <ac:chgData name="Clemence Vezin" userId="2e699e540457826d" providerId="LiveId" clId="{547EAA3D-ACE3-4210-926F-9E9556E1A9CC}" dt="2020-06-15T21:02:39.559" v="66" actId="1076"/>
          <ac:picMkLst>
            <pc:docMk/>
            <pc:sldMk cId="0" sldId="271"/>
            <ac:picMk id="16388" creationId="{C29A7CE4-AC7B-4E53-92D0-11A0EF8854F3}"/>
          </ac:picMkLst>
        </pc:picChg>
        <pc:picChg chg="mod">
          <ac:chgData name="Clemence Vezin" userId="2e699e540457826d" providerId="LiveId" clId="{547EAA3D-ACE3-4210-926F-9E9556E1A9CC}" dt="2020-06-15T21:02:27.178" v="63" actId="1076"/>
          <ac:picMkLst>
            <pc:docMk/>
            <pc:sldMk cId="0" sldId="271"/>
            <ac:picMk id="16389" creationId="{BD26DF28-4067-468D-8733-F10EC18BEE65}"/>
          </ac:picMkLst>
        </pc:picChg>
      </pc:sldChg>
      <pc:sldChg chg="addSp delSp modSp mod modNotesTx">
        <pc:chgData name="Clemence Vezin" userId="2e699e540457826d" providerId="LiveId" clId="{547EAA3D-ACE3-4210-926F-9E9556E1A9CC}" dt="2020-06-15T23:12:37.376" v="2528" actId="20577"/>
        <pc:sldMkLst>
          <pc:docMk/>
          <pc:sldMk cId="0" sldId="272"/>
        </pc:sldMkLst>
        <pc:spChg chg="mod">
          <ac:chgData name="Clemence Vezin" userId="2e699e540457826d" providerId="LiveId" clId="{547EAA3D-ACE3-4210-926F-9E9556E1A9CC}" dt="2020-06-15T22:40:12.802" v="2058" actId="14100"/>
          <ac:spMkLst>
            <pc:docMk/>
            <pc:sldMk cId="0" sldId="272"/>
            <ac:spMk id="17410" creationId="{72E3471B-F3FB-4A52-9757-FA0FBB54EE9A}"/>
          </ac:spMkLst>
        </pc:spChg>
        <pc:spChg chg="del mod">
          <ac:chgData name="Clemence Vezin" userId="2e699e540457826d" providerId="LiveId" clId="{547EAA3D-ACE3-4210-926F-9E9556E1A9CC}" dt="2020-06-15T22:34:49.352" v="2002" actId="478"/>
          <ac:spMkLst>
            <pc:docMk/>
            <pc:sldMk cId="0" sldId="272"/>
            <ac:spMk id="17411" creationId="{CB007AB5-EE07-470A-9297-A0E8F6D01514}"/>
          </ac:spMkLst>
        </pc:spChg>
        <pc:spChg chg="mod">
          <ac:chgData name="Clemence Vezin" userId="2e699e540457826d" providerId="LiveId" clId="{547EAA3D-ACE3-4210-926F-9E9556E1A9CC}" dt="2020-06-15T21:06:53.751" v="160" actId="1076"/>
          <ac:spMkLst>
            <pc:docMk/>
            <pc:sldMk cId="0" sldId="272"/>
            <ac:spMk id="17412" creationId="{F195D6FE-6706-4FCD-9992-BE667CF51257}"/>
          </ac:spMkLst>
        </pc:spChg>
        <pc:picChg chg="add mod">
          <ac:chgData name="Clemence Vezin" userId="2e699e540457826d" providerId="LiveId" clId="{547EAA3D-ACE3-4210-926F-9E9556E1A9CC}" dt="2020-06-15T22:37:11.255" v="2026" actId="1076"/>
          <ac:picMkLst>
            <pc:docMk/>
            <pc:sldMk cId="0" sldId="272"/>
            <ac:picMk id="3" creationId="{9BAF059F-071A-48DE-9628-6347F902FB4D}"/>
          </ac:picMkLst>
        </pc:picChg>
      </pc:sldChg>
      <pc:sldChg chg="modSp mod">
        <pc:chgData name="Clemence Vezin" userId="2e699e540457826d" providerId="LiveId" clId="{547EAA3D-ACE3-4210-926F-9E9556E1A9CC}" dt="2020-06-15T21:19:27.412" v="239" actId="14100"/>
        <pc:sldMkLst>
          <pc:docMk/>
          <pc:sldMk cId="0" sldId="273"/>
        </pc:sldMkLst>
        <pc:spChg chg="mod">
          <ac:chgData name="Clemence Vezin" userId="2e699e540457826d" providerId="LiveId" clId="{547EAA3D-ACE3-4210-926F-9E9556E1A9CC}" dt="2020-06-15T20:41:12.413" v="20" actId="207"/>
          <ac:spMkLst>
            <pc:docMk/>
            <pc:sldMk cId="0" sldId="273"/>
            <ac:spMk id="5122" creationId="{EFBCEEA9-505B-44A0-A54D-51D051F288A0}"/>
          </ac:spMkLst>
        </pc:spChg>
        <pc:spChg chg="mod">
          <ac:chgData name="Clemence Vezin" userId="2e699e540457826d" providerId="LiveId" clId="{547EAA3D-ACE3-4210-926F-9E9556E1A9CC}" dt="2020-06-15T20:41:12.413" v="20" actId="207"/>
          <ac:spMkLst>
            <pc:docMk/>
            <pc:sldMk cId="0" sldId="273"/>
            <ac:spMk id="5124" creationId="{E08B2546-B759-485C-A718-42690DDEBB21}"/>
          </ac:spMkLst>
        </pc:spChg>
        <pc:spChg chg="mod">
          <ac:chgData name="Clemence Vezin" userId="2e699e540457826d" providerId="LiveId" clId="{547EAA3D-ACE3-4210-926F-9E9556E1A9CC}" dt="2020-06-15T21:19:27.412" v="239" actId="14100"/>
          <ac:spMkLst>
            <pc:docMk/>
            <pc:sldMk cId="0" sldId="273"/>
            <ac:spMk id="9219" creationId="{776B8EA4-CBD3-499A-82E2-6C749EE25F4E}"/>
          </ac:spMkLst>
        </pc:spChg>
      </pc:sldChg>
      <pc:sldChg chg="modSp mod modNotesTx">
        <pc:chgData name="Clemence Vezin" userId="2e699e540457826d" providerId="LiveId" clId="{547EAA3D-ACE3-4210-926F-9E9556E1A9CC}" dt="2020-06-15T22:04:55.663" v="886" actId="20577"/>
        <pc:sldMkLst>
          <pc:docMk/>
          <pc:sldMk cId="0" sldId="274"/>
        </pc:sldMkLst>
        <pc:spChg chg="mod">
          <ac:chgData name="Clemence Vezin" userId="2e699e540457826d" providerId="LiveId" clId="{547EAA3D-ACE3-4210-926F-9E9556E1A9CC}" dt="2020-06-15T20:42:13.067" v="22" actId="207"/>
          <ac:spMkLst>
            <pc:docMk/>
            <pc:sldMk cId="0" sldId="274"/>
            <ac:spMk id="6146" creationId="{B4E9A20D-A633-40EB-89E9-F6CCEE40B993}"/>
          </ac:spMkLst>
        </pc:spChg>
        <pc:spChg chg="mod">
          <ac:chgData name="Clemence Vezin" userId="2e699e540457826d" providerId="LiveId" clId="{547EAA3D-ACE3-4210-926F-9E9556E1A9CC}" dt="2020-06-15T21:57:49.940" v="738" actId="20577"/>
          <ac:spMkLst>
            <pc:docMk/>
            <pc:sldMk cId="0" sldId="274"/>
            <ac:spMk id="6147" creationId="{97A8D212-E324-4AD3-BA18-CF71F227DF5F}"/>
          </ac:spMkLst>
        </pc:spChg>
        <pc:spChg chg="mod">
          <ac:chgData name="Clemence Vezin" userId="2e699e540457826d" providerId="LiveId" clId="{547EAA3D-ACE3-4210-926F-9E9556E1A9CC}" dt="2020-06-15T20:42:13.067" v="22" actId="207"/>
          <ac:spMkLst>
            <pc:docMk/>
            <pc:sldMk cId="0" sldId="274"/>
            <ac:spMk id="6148" creationId="{6FB8710A-58E0-438D-8300-1E89182FB487}"/>
          </ac:spMkLst>
        </pc:spChg>
      </pc:sldChg>
      <pc:sldChg chg="modSp mod modNotesTx">
        <pc:chgData name="Clemence Vezin" userId="2e699e540457826d" providerId="LiveId" clId="{547EAA3D-ACE3-4210-926F-9E9556E1A9CC}" dt="2020-06-15T22:29:24.579" v="1905" actId="20577"/>
        <pc:sldMkLst>
          <pc:docMk/>
          <pc:sldMk cId="0" sldId="275"/>
        </pc:sldMkLst>
        <pc:spChg chg="mod">
          <ac:chgData name="Clemence Vezin" userId="2e699e540457826d" providerId="LiveId" clId="{547EAA3D-ACE3-4210-926F-9E9556E1A9CC}" dt="2020-06-15T20:43:12.460" v="30" actId="207"/>
          <ac:spMkLst>
            <pc:docMk/>
            <pc:sldMk cId="0" sldId="275"/>
            <ac:spMk id="14338" creationId="{F299AB6E-F4D7-4DA8-9D3C-783F86D9DE5A}"/>
          </ac:spMkLst>
        </pc:spChg>
        <pc:spChg chg="mod">
          <ac:chgData name="Clemence Vezin" userId="2e699e540457826d" providerId="LiveId" clId="{547EAA3D-ACE3-4210-926F-9E9556E1A9CC}" dt="2020-06-15T21:01:20.582" v="55" actId="1076"/>
          <ac:spMkLst>
            <pc:docMk/>
            <pc:sldMk cId="0" sldId="275"/>
            <ac:spMk id="14340" creationId="{D0BA4057-1A54-41E3-B785-D34325EE9B1A}"/>
          </ac:spMkLst>
        </pc:spChg>
        <pc:picChg chg="mod">
          <ac:chgData name="Clemence Vezin" userId="2e699e540457826d" providerId="LiveId" clId="{547EAA3D-ACE3-4210-926F-9E9556E1A9CC}" dt="2020-06-15T20:43:12.460" v="30" actId="207"/>
          <ac:picMkLst>
            <pc:docMk/>
            <pc:sldMk cId="0" sldId="275"/>
            <ac:picMk id="14339" creationId="{FE5F20D7-7F4E-4245-B2A3-908E61AB4FBA}"/>
          </ac:picMkLst>
        </pc:picChg>
      </pc:sldChg>
      <pc:sldChg chg="modSp mod modNotesTx">
        <pc:chgData name="Clemence Vezin" userId="2e699e540457826d" providerId="LiveId" clId="{547EAA3D-ACE3-4210-926F-9E9556E1A9CC}" dt="2020-06-15T22:31:58.987" v="1997" actId="20577"/>
        <pc:sldMkLst>
          <pc:docMk/>
          <pc:sldMk cId="0" sldId="276"/>
        </pc:sldMkLst>
        <pc:spChg chg="mod">
          <ac:chgData name="Clemence Vezin" userId="2e699e540457826d" providerId="LiveId" clId="{547EAA3D-ACE3-4210-926F-9E9556E1A9CC}" dt="2020-06-15T20:43:18.037" v="31" actId="207"/>
          <ac:spMkLst>
            <pc:docMk/>
            <pc:sldMk cId="0" sldId="276"/>
            <ac:spMk id="15362" creationId="{71A959A3-3861-4CC0-8121-361DA33C2CB8}"/>
          </ac:spMkLst>
        </pc:spChg>
        <pc:spChg chg="mod">
          <ac:chgData name="Clemence Vezin" userId="2e699e540457826d" providerId="LiveId" clId="{547EAA3D-ACE3-4210-926F-9E9556E1A9CC}" dt="2020-06-15T21:02:07.041" v="61" actId="1076"/>
          <ac:spMkLst>
            <pc:docMk/>
            <pc:sldMk cId="0" sldId="276"/>
            <ac:spMk id="15364" creationId="{DADE54A6-50FC-43D4-91AE-62844D05441E}"/>
          </ac:spMkLst>
        </pc:spChg>
        <pc:picChg chg="mod">
          <ac:chgData name="Clemence Vezin" userId="2e699e540457826d" providerId="LiveId" clId="{547EAA3D-ACE3-4210-926F-9E9556E1A9CC}" dt="2020-06-15T21:02:14.626" v="62" actId="1076"/>
          <ac:picMkLst>
            <pc:docMk/>
            <pc:sldMk cId="0" sldId="276"/>
            <ac:picMk id="15363" creationId="{7FEC7028-9352-4616-8BF1-4807AB6E4201}"/>
          </ac:picMkLst>
        </pc:picChg>
      </pc:sldChg>
      <pc:sldChg chg="modSp mod">
        <pc:chgData name="Clemence Vezin" userId="2e699e540457826d" providerId="LiveId" clId="{547EAA3D-ACE3-4210-926F-9E9556E1A9CC}" dt="2020-06-15T23:10:25.878" v="2451" actId="20577"/>
        <pc:sldMkLst>
          <pc:docMk/>
          <pc:sldMk cId="0" sldId="277"/>
        </pc:sldMkLst>
        <pc:spChg chg="mod">
          <ac:chgData name="Clemence Vezin" userId="2e699e540457826d" providerId="LiveId" clId="{547EAA3D-ACE3-4210-926F-9E9556E1A9CC}" dt="2020-06-15T20:43:46.110" v="35" actId="207"/>
          <ac:spMkLst>
            <pc:docMk/>
            <pc:sldMk cId="0" sldId="277"/>
            <ac:spMk id="20482" creationId="{F68342BE-C2F5-4FDB-A0DC-75401B763FC5}"/>
          </ac:spMkLst>
        </pc:spChg>
        <pc:spChg chg="mod">
          <ac:chgData name="Clemence Vezin" userId="2e699e540457826d" providerId="LiveId" clId="{547EAA3D-ACE3-4210-926F-9E9556E1A9CC}" dt="2020-06-15T23:10:25.878" v="2451" actId="20577"/>
          <ac:spMkLst>
            <pc:docMk/>
            <pc:sldMk cId="0" sldId="277"/>
            <ac:spMk id="20483" creationId="{C1600CD0-00B0-48A0-85AA-B6C5FDECF0AB}"/>
          </ac:spMkLst>
        </pc:spChg>
        <pc:spChg chg="mod">
          <ac:chgData name="Clemence Vezin" userId="2e699e540457826d" providerId="LiveId" clId="{547EAA3D-ACE3-4210-926F-9E9556E1A9CC}" dt="2020-06-15T21:05:56.882" v="157" actId="1076"/>
          <ac:spMkLst>
            <pc:docMk/>
            <pc:sldMk cId="0" sldId="277"/>
            <ac:spMk id="20484" creationId="{C90DD985-2A8B-4DF2-B931-A3B88E4C4ECA}"/>
          </ac:spMkLst>
        </pc:spChg>
      </pc:sldChg>
      <pc:sldChg chg="modSp del mod">
        <pc:chgData name="Clemence Vezin" userId="2e699e540457826d" providerId="LiveId" clId="{547EAA3D-ACE3-4210-926F-9E9556E1A9CC}" dt="2020-06-15T22:20:34.107" v="1495" actId="2696"/>
        <pc:sldMkLst>
          <pc:docMk/>
          <pc:sldMk cId="0" sldId="278"/>
        </pc:sldMkLst>
        <pc:spChg chg="mod">
          <ac:chgData name="Clemence Vezin" userId="2e699e540457826d" providerId="LiveId" clId="{547EAA3D-ACE3-4210-926F-9E9556E1A9CC}" dt="2020-06-15T20:43:06.989" v="29" actId="207"/>
          <ac:spMkLst>
            <pc:docMk/>
            <pc:sldMk cId="0" sldId="278"/>
            <ac:spMk id="13314" creationId="{9783840E-F7E9-4EA8-8A1D-D2A6C830A051}"/>
          </ac:spMkLst>
        </pc:spChg>
        <pc:spChg chg="mod">
          <ac:chgData name="Clemence Vezin" userId="2e699e540457826d" providerId="LiveId" clId="{547EAA3D-ACE3-4210-926F-9E9556E1A9CC}" dt="2020-06-15T20:43:06.989" v="29" actId="207"/>
          <ac:spMkLst>
            <pc:docMk/>
            <pc:sldMk cId="0" sldId="278"/>
            <ac:spMk id="13315" creationId="{9EF494C9-2B16-46F7-BA32-314B5A713D0A}"/>
          </ac:spMkLst>
        </pc:spChg>
        <pc:spChg chg="mod">
          <ac:chgData name="Clemence Vezin" userId="2e699e540457826d" providerId="LiveId" clId="{547EAA3D-ACE3-4210-926F-9E9556E1A9CC}" dt="2020-06-15T21:00:52.756" v="51" actId="1076"/>
          <ac:spMkLst>
            <pc:docMk/>
            <pc:sldMk cId="0" sldId="278"/>
            <ac:spMk id="13316" creationId="{2DD3EDA5-3859-46E6-A2BE-3DBAD72C8B37}"/>
          </ac:spMkLst>
        </pc:spChg>
      </pc:sldChg>
      <pc:sldChg chg="modSp">
        <pc:chgData name="Clemence Vezin" userId="2e699e540457826d" providerId="LiveId" clId="{547EAA3D-ACE3-4210-926F-9E9556E1A9CC}" dt="2020-06-15T20:40:30.257" v="19" actId="207"/>
        <pc:sldMkLst>
          <pc:docMk/>
          <pc:sldMk cId="3946120323" sldId="279"/>
        </pc:sldMkLst>
        <pc:spChg chg="mod">
          <ac:chgData name="Clemence Vezin" userId="2e699e540457826d" providerId="LiveId" clId="{547EAA3D-ACE3-4210-926F-9E9556E1A9CC}" dt="2020-06-15T20:40:30.257" v="19" actId="207"/>
          <ac:spMkLst>
            <pc:docMk/>
            <pc:sldMk cId="3946120323" sldId="279"/>
            <ac:spMk id="4098" creationId="{58AD3C3C-B408-421D-B839-5A6E1DDB3A16}"/>
          </ac:spMkLst>
        </pc:spChg>
      </pc:sldChg>
      <pc:sldChg chg="modSp mod modNotesTx">
        <pc:chgData name="Clemence Vezin" userId="2e699e540457826d" providerId="LiveId" clId="{547EAA3D-ACE3-4210-926F-9E9556E1A9CC}" dt="2020-06-15T22:11:22.941" v="1139" actId="20577"/>
        <pc:sldMkLst>
          <pc:docMk/>
          <pc:sldMk cId="654719799" sldId="280"/>
        </pc:sldMkLst>
        <pc:spChg chg="mod">
          <ac:chgData name="Clemence Vezin" userId="2e699e540457826d" providerId="LiveId" clId="{547EAA3D-ACE3-4210-926F-9E9556E1A9CC}" dt="2020-06-15T22:08:06.253" v="950" actId="20577"/>
          <ac:spMkLst>
            <pc:docMk/>
            <pc:sldMk cId="654719799" sldId="280"/>
            <ac:spMk id="5122" creationId="{EFBCEEA9-505B-44A0-A54D-51D051F288A0}"/>
          </ac:spMkLst>
        </pc:spChg>
        <pc:spChg chg="mod">
          <ac:chgData name="Clemence Vezin" userId="2e699e540457826d" providerId="LiveId" clId="{547EAA3D-ACE3-4210-926F-9E9556E1A9CC}" dt="2020-06-15T20:42:19.808" v="23" actId="207"/>
          <ac:spMkLst>
            <pc:docMk/>
            <pc:sldMk cId="654719799" sldId="280"/>
            <ac:spMk id="5124" creationId="{E08B2546-B759-485C-A718-42690DDEBB21}"/>
          </ac:spMkLst>
        </pc:spChg>
        <pc:spChg chg="mod">
          <ac:chgData name="Clemence Vezin" userId="2e699e540457826d" providerId="LiveId" clId="{547EAA3D-ACE3-4210-926F-9E9556E1A9CC}" dt="2020-06-15T22:10:50.471" v="1073" actId="20577"/>
          <ac:spMkLst>
            <pc:docMk/>
            <pc:sldMk cId="654719799" sldId="280"/>
            <ac:spMk id="9219" creationId="{776B8EA4-CBD3-499A-82E2-6C749EE25F4E}"/>
          </ac:spMkLst>
        </pc:spChg>
      </pc:sldChg>
      <pc:sldChg chg="addSp delSp modSp mod setBg modAnim">
        <pc:chgData name="Clemence Vezin" userId="2e699e540457826d" providerId="LiveId" clId="{547EAA3D-ACE3-4210-926F-9E9556E1A9CC}" dt="2020-06-15T22:08:55.882" v="973" actId="20577"/>
        <pc:sldMkLst>
          <pc:docMk/>
          <pc:sldMk cId="4198951976" sldId="281"/>
        </pc:sldMkLst>
        <pc:spChg chg="add del mod">
          <ac:chgData name="Clemence Vezin" userId="2e699e540457826d" providerId="LiveId" clId="{547EAA3D-ACE3-4210-926F-9E9556E1A9CC}" dt="2020-06-15T21:39:28.492" v="337"/>
          <ac:spMkLst>
            <pc:docMk/>
            <pc:sldMk cId="4198951976" sldId="281"/>
            <ac:spMk id="8" creationId="{D9E6AD64-E9E3-4B13-AB2A-30CE1EFB2AE6}"/>
          </ac:spMkLst>
        </pc:spChg>
        <pc:spChg chg="add del mod">
          <ac:chgData name="Clemence Vezin" userId="2e699e540457826d" providerId="LiveId" clId="{547EAA3D-ACE3-4210-926F-9E9556E1A9CC}" dt="2020-06-15T21:39:28.509" v="339"/>
          <ac:spMkLst>
            <pc:docMk/>
            <pc:sldMk cId="4198951976" sldId="281"/>
            <ac:spMk id="9" creationId="{4B54611B-5B3A-4FD8-86AC-FB41960D6BD0}"/>
          </ac:spMkLst>
        </pc:spChg>
        <pc:spChg chg="add del mod">
          <ac:chgData name="Clemence Vezin" userId="2e699e540457826d" providerId="LiveId" clId="{547EAA3D-ACE3-4210-926F-9E9556E1A9CC}" dt="2020-06-15T21:39:28.488" v="335" actId="478"/>
          <ac:spMkLst>
            <pc:docMk/>
            <pc:sldMk cId="4198951976" sldId="281"/>
            <ac:spMk id="10" creationId="{2A77856D-9249-46EC-90DD-E14B97D5C6E9}"/>
          </ac:spMkLst>
        </pc:spChg>
        <pc:spChg chg="add del mod">
          <ac:chgData name="Clemence Vezin" userId="2e699e540457826d" providerId="LiveId" clId="{547EAA3D-ACE3-4210-926F-9E9556E1A9CC}" dt="2020-06-15T21:40:45.414" v="351" actId="11529"/>
          <ac:spMkLst>
            <pc:docMk/>
            <pc:sldMk cId="4198951976" sldId="281"/>
            <ac:spMk id="11" creationId="{96971AEA-48C1-43D3-8917-D710DF3CA710}"/>
          </ac:spMkLst>
        </pc:spChg>
        <pc:spChg chg="add del mod">
          <ac:chgData name="Clemence Vezin" userId="2e699e540457826d" providerId="LiveId" clId="{547EAA3D-ACE3-4210-926F-9E9556E1A9CC}" dt="2020-06-15T21:40:41.073" v="346" actId="478"/>
          <ac:spMkLst>
            <pc:docMk/>
            <pc:sldMk cId="4198951976" sldId="281"/>
            <ac:spMk id="12" creationId="{7CD343AA-BF62-4277-9F8B-654B1CAFCF01}"/>
          </ac:spMkLst>
        </pc:spChg>
        <pc:spChg chg="mod">
          <ac:chgData name="Clemence Vezin" userId="2e699e540457826d" providerId="LiveId" clId="{547EAA3D-ACE3-4210-926F-9E9556E1A9CC}" dt="2020-06-15T22:08:55.882" v="973" actId="20577"/>
          <ac:spMkLst>
            <pc:docMk/>
            <pc:sldMk cId="4198951976" sldId="281"/>
            <ac:spMk id="5122" creationId="{EFBCEEA9-505B-44A0-A54D-51D051F288A0}"/>
          </ac:spMkLst>
        </pc:spChg>
        <pc:spChg chg="mod">
          <ac:chgData name="Clemence Vezin" userId="2e699e540457826d" providerId="LiveId" clId="{547EAA3D-ACE3-4210-926F-9E9556E1A9CC}" dt="2020-06-15T20:42:04.904" v="21" actId="207"/>
          <ac:spMkLst>
            <pc:docMk/>
            <pc:sldMk cId="4198951976" sldId="281"/>
            <ac:spMk id="5124" creationId="{E08B2546-B759-485C-A718-42690DDEBB21}"/>
          </ac:spMkLst>
        </pc:spChg>
        <pc:spChg chg="add del mod">
          <ac:chgData name="Clemence Vezin" userId="2e699e540457826d" providerId="LiveId" clId="{547EAA3D-ACE3-4210-926F-9E9556E1A9CC}" dt="2020-06-15T21:40:41.073" v="346" actId="478"/>
          <ac:spMkLst>
            <pc:docMk/>
            <pc:sldMk cId="4198951976" sldId="281"/>
            <ac:spMk id="9219" creationId="{776B8EA4-CBD3-499A-82E2-6C749EE25F4E}"/>
          </ac:spMkLst>
        </pc:spChg>
        <pc:picChg chg="add mod">
          <ac:chgData name="Clemence Vezin" userId="2e699e540457826d" providerId="LiveId" clId="{547EAA3D-ACE3-4210-926F-9E9556E1A9CC}" dt="2020-06-15T21:37:52.079" v="328" actId="1076"/>
          <ac:picMkLst>
            <pc:docMk/>
            <pc:sldMk cId="4198951976" sldId="281"/>
            <ac:picMk id="3" creationId="{6D6E5255-D15A-4BDF-9831-917BFF8D9325}"/>
          </ac:picMkLst>
        </pc:picChg>
        <pc:picChg chg="add mod">
          <ac:chgData name="Clemence Vezin" userId="2e699e540457826d" providerId="LiveId" clId="{547EAA3D-ACE3-4210-926F-9E9556E1A9CC}" dt="2020-06-15T21:38:09.208" v="330" actId="1076"/>
          <ac:picMkLst>
            <pc:docMk/>
            <pc:sldMk cId="4198951976" sldId="281"/>
            <ac:picMk id="5" creationId="{46F321B3-2B2E-4BC7-A643-B853FC0EB82A}"/>
          </ac:picMkLst>
        </pc:picChg>
        <pc:picChg chg="add mod">
          <ac:chgData name="Clemence Vezin" userId="2e699e540457826d" providerId="LiveId" clId="{547EAA3D-ACE3-4210-926F-9E9556E1A9CC}" dt="2020-06-15T21:38:01.537" v="329" actId="1076"/>
          <ac:picMkLst>
            <pc:docMk/>
            <pc:sldMk cId="4198951976" sldId="281"/>
            <ac:picMk id="7" creationId="{4176B872-676C-483F-8D33-4E8F1AFB1E2C}"/>
          </ac:picMkLst>
        </pc:picChg>
      </pc:sldChg>
      <pc:sldChg chg="addSp delSp modSp add mod modNotesTx">
        <pc:chgData name="Clemence Vezin" userId="2e699e540457826d" providerId="LiveId" clId="{547EAA3D-ACE3-4210-926F-9E9556E1A9CC}" dt="2020-06-15T23:22:44.497" v="2932" actId="20577"/>
        <pc:sldMkLst>
          <pc:docMk/>
          <pc:sldMk cId="3743184017" sldId="282"/>
        </pc:sldMkLst>
        <pc:spChg chg="mod">
          <ac:chgData name="Clemence Vezin" userId="2e699e540457826d" providerId="LiveId" clId="{547EAA3D-ACE3-4210-926F-9E9556E1A9CC}" dt="2020-06-15T22:39:54.008" v="2056" actId="14100"/>
          <ac:spMkLst>
            <pc:docMk/>
            <pc:sldMk cId="3743184017" sldId="282"/>
            <ac:spMk id="18434" creationId="{6F70EA42-9E36-4B10-A026-36A1039C8720}"/>
          </ac:spMkLst>
        </pc:spChg>
        <pc:picChg chg="add mod">
          <ac:chgData name="Clemence Vezin" userId="2e699e540457826d" providerId="LiveId" clId="{547EAA3D-ACE3-4210-926F-9E9556E1A9CC}" dt="2020-06-15T22:39:46.526" v="2055" actId="1076"/>
          <ac:picMkLst>
            <pc:docMk/>
            <pc:sldMk cId="3743184017" sldId="282"/>
            <ac:picMk id="3" creationId="{3A8A3405-EA32-4F2A-A4A2-455588DFF992}"/>
          </ac:picMkLst>
        </pc:picChg>
        <pc:picChg chg="del">
          <ac:chgData name="Clemence Vezin" userId="2e699e540457826d" providerId="LiveId" clId="{547EAA3D-ACE3-4210-926F-9E9556E1A9CC}" dt="2020-06-15T22:38:37.196" v="2046" actId="478"/>
          <ac:picMkLst>
            <pc:docMk/>
            <pc:sldMk cId="3743184017" sldId="282"/>
            <ac:picMk id="4" creationId="{BF3135B6-2ED8-4C0B-9335-61F0BA3F60AE}"/>
          </ac:picMkLst>
        </pc:picChg>
      </pc:sldChg>
      <pc:sldChg chg="addSp delSp modSp add mod modNotesTx">
        <pc:chgData name="Clemence Vezin" userId="2e699e540457826d" providerId="LiveId" clId="{547EAA3D-ACE3-4210-926F-9E9556E1A9CC}" dt="2020-06-15T23:24:20.056" v="2934" actId="20577"/>
        <pc:sldMkLst>
          <pc:docMk/>
          <pc:sldMk cId="2422318503" sldId="283"/>
        </pc:sldMkLst>
        <pc:spChg chg="mod">
          <ac:chgData name="Clemence Vezin" userId="2e699e540457826d" providerId="LiveId" clId="{547EAA3D-ACE3-4210-926F-9E9556E1A9CC}" dt="2020-06-15T22:41:38.783" v="2074" actId="14100"/>
          <ac:spMkLst>
            <pc:docMk/>
            <pc:sldMk cId="2422318503" sldId="283"/>
            <ac:spMk id="18434" creationId="{6F70EA42-9E36-4B10-A026-36A1039C8720}"/>
          </ac:spMkLst>
        </pc:spChg>
        <pc:picChg chg="add mod">
          <ac:chgData name="Clemence Vezin" userId="2e699e540457826d" providerId="LiveId" clId="{547EAA3D-ACE3-4210-926F-9E9556E1A9CC}" dt="2020-06-15T22:42:09.392" v="2079" actId="1076"/>
          <ac:picMkLst>
            <pc:docMk/>
            <pc:sldMk cId="2422318503" sldId="283"/>
            <ac:picMk id="3" creationId="{72C282A1-AF0D-4CE7-8AB0-A8B63362D062}"/>
          </ac:picMkLst>
        </pc:picChg>
        <pc:picChg chg="del">
          <ac:chgData name="Clemence Vezin" userId="2e699e540457826d" providerId="LiveId" clId="{547EAA3D-ACE3-4210-926F-9E9556E1A9CC}" dt="2020-06-15T22:41:10.337" v="2059" actId="478"/>
          <ac:picMkLst>
            <pc:docMk/>
            <pc:sldMk cId="2422318503" sldId="283"/>
            <ac:picMk id="4" creationId="{BF3135B6-2ED8-4C0B-9335-61F0BA3F60AE}"/>
          </ac:picMkLst>
        </pc:picChg>
      </pc:sldChg>
      <pc:sldChg chg="addSp delSp modSp add mod modNotesTx">
        <pc:chgData name="Clemence Vezin" userId="2e699e540457826d" providerId="LiveId" clId="{547EAA3D-ACE3-4210-926F-9E9556E1A9CC}" dt="2020-06-15T23:27:49.183" v="3014" actId="20577"/>
        <pc:sldMkLst>
          <pc:docMk/>
          <pc:sldMk cId="3088138101" sldId="284"/>
        </pc:sldMkLst>
        <pc:spChg chg="mod">
          <ac:chgData name="Clemence Vezin" userId="2e699e540457826d" providerId="LiveId" clId="{547EAA3D-ACE3-4210-926F-9E9556E1A9CC}" dt="2020-06-15T22:42:48.199" v="2096" actId="14100"/>
          <ac:spMkLst>
            <pc:docMk/>
            <pc:sldMk cId="3088138101" sldId="284"/>
            <ac:spMk id="18434" creationId="{6F70EA42-9E36-4B10-A026-36A1039C8720}"/>
          </ac:spMkLst>
        </pc:spChg>
        <pc:picChg chg="add mod">
          <ac:chgData name="Clemence Vezin" userId="2e699e540457826d" providerId="LiveId" clId="{547EAA3D-ACE3-4210-926F-9E9556E1A9CC}" dt="2020-06-15T22:43:24.714" v="2103" actId="1076"/>
          <ac:picMkLst>
            <pc:docMk/>
            <pc:sldMk cId="3088138101" sldId="284"/>
            <ac:picMk id="3" creationId="{EF39E8E1-7702-4BE0-BBA0-2DAB8D4C697A}"/>
          </ac:picMkLst>
        </pc:picChg>
        <pc:picChg chg="del">
          <ac:chgData name="Clemence Vezin" userId="2e699e540457826d" providerId="LiveId" clId="{547EAA3D-ACE3-4210-926F-9E9556E1A9CC}" dt="2020-06-15T22:42:14.565" v="2080" actId="478"/>
          <ac:picMkLst>
            <pc:docMk/>
            <pc:sldMk cId="3088138101" sldId="284"/>
            <ac:picMk id="4" creationId="{BF3135B6-2ED8-4C0B-9335-61F0BA3F60AE}"/>
          </ac:picMkLst>
        </pc:picChg>
      </pc:sldChg>
      <pc:sldChg chg="addSp delSp modSp add mod modNotesTx">
        <pc:chgData name="Clemence Vezin" userId="2e699e540457826d" providerId="LiveId" clId="{547EAA3D-ACE3-4210-926F-9E9556E1A9CC}" dt="2020-06-15T23:47:53.560" v="3332" actId="20577"/>
        <pc:sldMkLst>
          <pc:docMk/>
          <pc:sldMk cId="4048464719" sldId="285"/>
        </pc:sldMkLst>
        <pc:spChg chg="mod">
          <ac:chgData name="Clemence Vezin" userId="2e699e540457826d" providerId="LiveId" clId="{547EAA3D-ACE3-4210-926F-9E9556E1A9CC}" dt="2020-06-15T22:44:25.662" v="2115" actId="14100"/>
          <ac:spMkLst>
            <pc:docMk/>
            <pc:sldMk cId="4048464719" sldId="285"/>
            <ac:spMk id="18434" creationId="{6F70EA42-9E36-4B10-A026-36A1039C8720}"/>
          </ac:spMkLst>
        </pc:spChg>
        <pc:picChg chg="add mod">
          <ac:chgData name="Clemence Vezin" userId="2e699e540457826d" providerId="LiveId" clId="{547EAA3D-ACE3-4210-926F-9E9556E1A9CC}" dt="2020-06-15T22:44:48.942" v="2120" actId="1076"/>
          <ac:picMkLst>
            <pc:docMk/>
            <pc:sldMk cId="4048464719" sldId="285"/>
            <ac:picMk id="3" creationId="{12EF5353-CBA1-4B33-9287-C904416CA9D9}"/>
          </ac:picMkLst>
        </pc:picChg>
        <pc:picChg chg="del">
          <ac:chgData name="Clemence Vezin" userId="2e699e540457826d" providerId="LiveId" clId="{547EAA3D-ACE3-4210-926F-9E9556E1A9CC}" dt="2020-06-15T22:44:19.201" v="2114" actId="478"/>
          <ac:picMkLst>
            <pc:docMk/>
            <pc:sldMk cId="4048464719" sldId="285"/>
            <ac:picMk id="4" creationId="{BF3135B6-2ED8-4C0B-9335-61F0BA3F60AE}"/>
          </ac:picMkLst>
        </pc:picChg>
      </pc:sldChg>
      <pc:sldChg chg="addSp delSp modSp add mod modNotesTx">
        <pc:chgData name="Clemence Vezin" userId="2e699e540457826d" providerId="LiveId" clId="{547EAA3D-ACE3-4210-926F-9E9556E1A9CC}" dt="2020-06-15T23:39:19.553" v="3227" actId="20577"/>
        <pc:sldMkLst>
          <pc:docMk/>
          <pc:sldMk cId="82802459" sldId="286"/>
        </pc:sldMkLst>
        <pc:spChg chg="add del mod">
          <ac:chgData name="Clemence Vezin" userId="2e699e540457826d" providerId="LiveId" clId="{547EAA3D-ACE3-4210-926F-9E9556E1A9CC}" dt="2020-06-15T22:46:16.439" v="2140" actId="767"/>
          <ac:spMkLst>
            <pc:docMk/>
            <pc:sldMk cId="82802459" sldId="286"/>
            <ac:spMk id="5" creationId="{1AFAA988-A919-4CF1-9E58-BB9BB14EEAFB}"/>
          </ac:spMkLst>
        </pc:spChg>
        <pc:spChg chg="add mod">
          <ac:chgData name="Clemence Vezin" userId="2e699e540457826d" providerId="LiveId" clId="{547EAA3D-ACE3-4210-926F-9E9556E1A9CC}" dt="2020-06-15T22:46:42.097" v="2168" actId="20577"/>
          <ac:spMkLst>
            <pc:docMk/>
            <pc:sldMk cId="82802459" sldId="286"/>
            <ac:spMk id="8" creationId="{36CE5617-E54C-4381-A82F-DE34C6D25988}"/>
          </ac:spMkLst>
        </pc:spChg>
        <pc:spChg chg="mod">
          <ac:chgData name="Clemence Vezin" userId="2e699e540457826d" providerId="LiveId" clId="{547EAA3D-ACE3-4210-926F-9E9556E1A9CC}" dt="2020-06-15T22:45:22.235" v="2132" actId="20577"/>
          <ac:spMkLst>
            <pc:docMk/>
            <pc:sldMk cId="82802459" sldId="286"/>
            <ac:spMk id="18434" creationId="{6F70EA42-9E36-4B10-A026-36A1039C8720}"/>
          </ac:spMkLst>
        </pc:spChg>
        <pc:picChg chg="del">
          <ac:chgData name="Clemence Vezin" userId="2e699e540457826d" providerId="LiveId" clId="{547EAA3D-ACE3-4210-926F-9E9556E1A9CC}" dt="2020-06-15T22:45:25.266" v="2133" actId="478"/>
          <ac:picMkLst>
            <pc:docMk/>
            <pc:sldMk cId="82802459" sldId="286"/>
            <ac:picMk id="3" creationId="{12EF5353-CBA1-4B33-9287-C904416CA9D9}"/>
          </ac:picMkLst>
        </pc:picChg>
        <pc:picChg chg="add mod">
          <ac:chgData name="Clemence Vezin" userId="2e699e540457826d" providerId="LiveId" clId="{547EAA3D-ACE3-4210-926F-9E9556E1A9CC}" dt="2020-06-15T22:45:52.791" v="2138" actId="1076"/>
          <ac:picMkLst>
            <pc:docMk/>
            <pc:sldMk cId="82802459" sldId="286"/>
            <ac:picMk id="4" creationId="{C4CE6F69-6FA6-4616-9846-816D129183BA}"/>
          </ac:picMkLst>
        </pc:picChg>
        <pc:picChg chg="add mod">
          <ac:chgData name="Clemence Vezin" userId="2e699e540457826d" providerId="LiveId" clId="{547EAA3D-ACE3-4210-926F-9E9556E1A9CC}" dt="2020-06-15T22:48:00.301" v="2176" actId="1076"/>
          <ac:picMkLst>
            <pc:docMk/>
            <pc:sldMk cId="82802459" sldId="286"/>
            <ac:picMk id="7" creationId="{773254BE-C128-4C58-A2E7-551F13889515}"/>
          </ac:picMkLst>
        </pc:picChg>
      </pc:sldChg>
      <pc:sldChg chg="add del">
        <pc:chgData name="Clemence Vezin" userId="2e699e540457826d" providerId="LiveId" clId="{547EAA3D-ACE3-4210-926F-9E9556E1A9CC}" dt="2020-06-15T22:55:56.226" v="2251" actId="47"/>
        <pc:sldMkLst>
          <pc:docMk/>
          <pc:sldMk cId="3123068332" sldId="287"/>
        </pc:sldMkLst>
      </pc:sldChg>
      <pc:sldChg chg="addSp delSp modSp add mod modNotesTx">
        <pc:chgData name="Clemence Vezin" userId="2e699e540457826d" providerId="LiveId" clId="{547EAA3D-ACE3-4210-926F-9E9556E1A9CC}" dt="2020-06-15T23:11:48.441" v="2527" actId="20577"/>
        <pc:sldMkLst>
          <pc:docMk/>
          <pc:sldMk cId="1398385772" sldId="288"/>
        </pc:sldMkLst>
        <pc:spChg chg="add del mod">
          <ac:chgData name="Clemence Vezin" userId="2e699e540457826d" providerId="LiveId" clId="{547EAA3D-ACE3-4210-926F-9E9556E1A9CC}" dt="2020-06-15T22:55:24.396" v="2238"/>
          <ac:spMkLst>
            <pc:docMk/>
            <pc:sldMk cId="1398385772" sldId="288"/>
            <ac:spMk id="8" creationId="{71EED613-2FC2-4E12-9861-89BFC1F82E0A}"/>
          </ac:spMkLst>
        </pc:spChg>
        <pc:spChg chg="add del mod">
          <ac:chgData name="Clemence Vezin" userId="2e699e540457826d" providerId="LiveId" clId="{547EAA3D-ACE3-4210-926F-9E9556E1A9CC}" dt="2020-06-15T22:55:24.396" v="2240"/>
          <ac:spMkLst>
            <pc:docMk/>
            <pc:sldMk cId="1398385772" sldId="288"/>
            <ac:spMk id="9" creationId="{52B7C0ED-5334-40F1-BD05-6DE0BCCC7872}"/>
          </ac:spMkLst>
        </pc:spChg>
        <pc:spChg chg="add mod">
          <ac:chgData name="Clemence Vezin" userId="2e699e540457826d" providerId="LiveId" clId="{547EAA3D-ACE3-4210-926F-9E9556E1A9CC}" dt="2020-06-15T22:55:38.387" v="2250" actId="20577"/>
          <ac:spMkLst>
            <pc:docMk/>
            <pc:sldMk cId="1398385772" sldId="288"/>
            <ac:spMk id="10" creationId="{1C8FC132-550E-473C-AFA7-546E9CEE6DEF}"/>
          </ac:spMkLst>
        </pc:spChg>
        <pc:spChg chg="add mod">
          <ac:chgData name="Clemence Vezin" userId="2e699e540457826d" providerId="LiveId" clId="{547EAA3D-ACE3-4210-926F-9E9556E1A9CC}" dt="2020-06-15T22:55:23.506" v="2236" actId="1076"/>
          <ac:spMkLst>
            <pc:docMk/>
            <pc:sldMk cId="1398385772" sldId="288"/>
            <ac:spMk id="16" creationId="{40643989-E762-43BD-800B-7D71BB9F1835}"/>
          </ac:spMkLst>
        </pc:spChg>
        <pc:spChg chg="mod">
          <ac:chgData name="Clemence Vezin" userId="2e699e540457826d" providerId="LiveId" clId="{547EAA3D-ACE3-4210-926F-9E9556E1A9CC}" dt="2020-06-15T22:49:06.815" v="2186" actId="14100"/>
          <ac:spMkLst>
            <pc:docMk/>
            <pc:sldMk cId="1398385772" sldId="288"/>
            <ac:spMk id="16386" creationId="{0E5C9D8D-0926-4DA6-9AD7-6B8B4568D59F}"/>
          </ac:spMkLst>
        </pc:spChg>
        <pc:picChg chg="add del mod">
          <ac:chgData name="Clemence Vezin" userId="2e699e540457826d" providerId="LiveId" clId="{547EAA3D-ACE3-4210-926F-9E9556E1A9CC}" dt="2020-06-15T22:50:56.438" v="2190" actId="478"/>
          <ac:picMkLst>
            <pc:docMk/>
            <pc:sldMk cId="1398385772" sldId="288"/>
            <ac:picMk id="3" creationId="{E92F0480-A784-423B-91EE-2EF6DB293B68}"/>
          </ac:picMkLst>
        </pc:picChg>
        <pc:picChg chg="add mod">
          <ac:chgData name="Clemence Vezin" userId="2e699e540457826d" providerId="LiveId" clId="{547EAA3D-ACE3-4210-926F-9E9556E1A9CC}" dt="2020-06-15T22:52:11.860" v="2208" actId="1076"/>
          <ac:picMkLst>
            <pc:docMk/>
            <pc:sldMk cId="1398385772" sldId="288"/>
            <ac:picMk id="5" creationId="{A11F8035-CDFA-4743-ADCC-C93AEC94B383}"/>
          </ac:picMkLst>
        </pc:picChg>
        <pc:picChg chg="add mod">
          <ac:chgData name="Clemence Vezin" userId="2e699e540457826d" providerId="LiveId" clId="{547EAA3D-ACE3-4210-926F-9E9556E1A9CC}" dt="2020-06-15T22:52:00.724" v="2206" actId="1076"/>
          <ac:picMkLst>
            <pc:docMk/>
            <pc:sldMk cId="1398385772" sldId="288"/>
            <ac:picMk id="7" creationId="{A7ABE194-3DC4-4337-B0B9-38C2D933CD0C}"/>
          </ac:picMkLst>
        </pc:picChg>
        <pc:picChg chg="del">
          <ac:chgData name="Clemence Vezin" userId="2e699e540457826d" providerId="LiveId" clId="{547EAA3D-ACE3-4210-926F-9E9556E1A9CC}" dt="2020-06-15T22:48:32.613" v="2178" actId="478"/>
          <ac:picMkLst>
            <pc:docMk/>
            <pc:sldMk cId="1398385772" sldId="288"/>
            <ac:picMk id="16387" creationId="{7C9E2176-76DA-4000-A5A2-EB5CB068C2B7}"/>
          </ac:picMkLst>
        </pc:picChg>
        <pc:picChg chg="del">
          <ac:chgData name="Clemence Vezin" userId="2e699e540457826d" providerId="LiveId" clId="{547EAA3D-ACE3-4210-926F-9E9556E1A9CC}" dt="2020-06-15T22:48:34.646" v="2180" actId="478"/>
          <ac:picMkLst>
            <pc:docMk/>
            <pc:sldMk cId="1398385772" sldId="288"/>
            <ac:picMk id="16388" creationId="{C29A7CE4-AC7B-4E53-92D0-11A0EF8854F3}"/>
          </ac:picMkLst>
        </pc:picChg>
        <pc:picChg chg="del">
          <ac:chgData name="Clemence Vezin" userId="2e699e540457826d" providerId="LiveId" clId="{547EAA3D-ACE3-4210-926F-9E9556E1A9CC}" dt="2020-06-15T22:48:33.407" v="2179" actId="478"/>
          <ac:picMkLst>
            <pc:docMk/>
            <pc:sldMk cId="1398385772" sldId="288"/>
            <ac:picMk id="16389" creationId="{BD26DF28-4067-468D-8733-F10EC18BEE65}"/>
          </ac:picMkLst>
        </pc:picChg>
      </pc:sldChg>
      <pc:sldChg chg="addSp delSp modSp add mod modNotesTx">
        <pc:chgData name="Clemence Vezin" userId="2e699e540457826d" providerId="LiveId" clId="{547EAA3D-ACE3-4210-926F-9E9556E1A9CC}" dt="2020-06-15T23:52:56.090" v="3351" actId="20577"/>
        <pc:sldMkLst>
          <pc:docMk/>
          <pc:sldMk cId="2603746633" sldId="289"/>
        </pc:sldMkLst>
        <pc:spChg chg="del">
          <ac:chgData name="Clemence Vezin" userId="2e699e540457826d" providerId="LiveId" clId="{547EAA3D-ACE3-4210-926F-9E9556E1A9CC}" dt="2020-06-15T22:57:04.992" v="2276" actId="478"/>
          <ac:spMkLst>
            <pc:docMk/>
            <pc:sldMk cId="2603746633" sldId="289"/>
            <ac:spMk id="8" creationId="{36CE5617-E54C-4381-A82F-DE34C6D25988}"/>
          </ac:spMkLst>
        </pc:spChg>
        <pc:spChg chg="add mod">
          <ac:chgData name="Clemence Vezin" userId="2e699e540457826d" providerId="LiveId" clId="{547EAA3D-ACE3-4210-926F-9E9556E1A9CC}" dt="2020-06-15T23:07:09.050" v="2305" actId="1076"/>
          <ac:spMkLst>
            <pc:docMk/>
            <pc:sldMk cId="2603746633" sldId="289"/>
            <ac:spMk id="9" creationId="{7C810EE4-F332-4C15-A9DA-57328701CDA7}"/>
          </ac:spMkLst>
        </pc:spChg>
        <pc:spChg chg="add mod">
          <ac:chgData name="Clemence Vezin" userId="2e699e540457826d" providerId="LiveId" clId="{547EAA3D-ACE3-4210-926F-9E9556E1A9CC}" dt="2020-06-15T23:07:26.604" v="2320" actId="20577"/>
          <ac:spMkLst>
            <pc:docMk/>
            <pc:sldMk cId="2603746633" sldId="289"/>
            <ac:spMk id="12" creationId="{3C9739A5-CCFE-43A4-BD76-D5BE1ED01955}"/>
          </ac:spMkLst>
        </pc:spChg>
        <pc:spChg chg="mod">
          <ac:chgData name="Clemence Vezin" userId="2e699e540457826d" providerId="LiveId" clId="{547EAA3D-ACE3-4210-926F-9E9556E1A9CC}" dt="2020-06-15T22:56:59.446" v="2274" actId="20577"/>
          <ac:spMkLst>
            <pc:docMk/>
            <pc:sldMk cId="2603746633" sldId="289"/>
            <ac:spMk id="18434" creationId="{6F70EA42-9E36-4B10-A026-36A1039C8720}"/>
          </ac:spMkLst>
        </pc:spChg>
        <pc:picChg chg="add mod">
          <ac:chgData name="Clemence Vezin" userId="2e699e540457826d" providerId="LiveId" clId="{547EAA3D-ACE3-4210-926F-9E9556E1A9CC}" dt="2020-06-15T23:07:12.079" v="2306" actId="1076"/>
          <ac:picMkLst>
            <pc:docMk/>
            <pc:sldMk cId="2603746633" sldId="289"/>
            <ac:picMk id="3" creationId="{DC35F885-BC23-461D-8D38-572DAC932CFC}"/>
          </ac:picMkLst>
        </pc:picChg>
        <pc:picChg chg="del">
          <ac:chgData name="Clemence Vezin" userId="2e699e540457826d" providerId="LiveId" clId="{547EAA3D-ACE3-4210-926F-9E9556E1A9CC}" dt="2020-06-15T22:57:03.380" v="2275" actId="478"/>
          <ac:picMkLst>
            <pc:docMk/>
            <pc:sldMk cId="2603746633" sldId="289"/>
            <ac:picMk id="4" creationId="{C4CE6F69-6FA6-4616-9846-816D129183BA}"/>
          </ac:picMkLst>
        </pc:picChg>
        <pc:picChg chg="add mod">
          <ac:chgData name="Clemence Vezin" userId="2e699e540457826d" providerId="LiveId" clId="{547EAA3D-ACE3-4210-926F-9E9556E1A9CC}" dt="2020-06-15T23:06:39.503" v="2301" actId="1076"/>
          <ac:picMkLst>
            <pc:docMk/>
            <pc:sldMk cId="2603746633" sldId="289"/>
            <ac:picMk id="6" creationId="{4F5BB044-4214-4D7E-A240-B1F70B031279}"/>
          </ac:picMkLst>
        </pc:picChg>
        <pc:picChg chg="del">
          <ac:chgData name="Clemence Vezin" userId="2e699e540457826d" providerId="LiveId" clId="{547EAA3D-ACE3-4210-926F-9E9556E1A9CC}" dt="2020-06-15T22:57:05.991" v="2277" actId="478"/>
          <ac:picMkLst>
            <pc:docMk/>
            <pc:sldMk cId="2603746633" sldId="289"/>
            <ac:picMk id="7" creationId="{773254BE-C128-4C58-A2E7-551F1388951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B749BC4-4602-4BE8-ADE0-B45A489CA9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fr-FR" dirty="0"/>
          </a:p>
        </p:txBody>
      </p:sp>
      <p:sp>
        <p:nvSpPr>
          <p:cNvPr id="3" name="Espace réservé de la date 2">
            <a:extLst>
              <a:ext uri="{FF2B5EF4-FFF2-40B4-BE49-F238E27FC236}">
                <a16:creationId xmlns:a16="http://schemas.microsoft.com/office/drawing/2014/main" id="{6BC77E33-C095-4A80-AE4C-CDFF3B48349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23E060CA-FF5F-46DE-A4F2-4B86435338DB}" type="datetimeFigureOut">
              <a:rPr lang="fr-FR"/>
              <a:pPr>
                <a:defRPr/>
              </a:pPr>
              <a:t>15/06/2020</a:t>
            </a:fld>
            <a:endParaRPr lang="fr-FR" dirty="0"/>
          </a:p>
        </p:txBody>
      </p:sp>
      <p:sp>
        <p:nvSpPr>
          <p:cNvPr id="4" name="Espace réservé de l'image des diapositives 3">
            <a:extLst>
              <a:ext uri="{FF2B5EF4-FFF2-40B4-BE49-F238E27FC236}">
                <a16:creationId xmlns:a16="http://schemas.microsoft.com/office/drawing/2014/main" id="{E2314400-8514-4779-89F8-06D83EF799E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notes 4">
            <a:extLst>
              <a:ext uri="{FF2B5EF4-FFF2-40B4-BE49-F238E27FC236}">
                <a16:creationId xmlns:a16="http://schemas.microsoft.com/office/drawing/2014/main" id="{50953A83-EFAB-4164-8D75-25F92F4F64C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a:extLst>
              <a:ext uri="{FF2B5EF4-FFF2-40B4-BE49-F238E27FC236}">
                <a16:creationId xmlns:a16="http://schemas.microsoft.com/office/drawing/2014/main" id="{5C8E9600-CC12-44C6-ACDA-4F4EE0D9DBF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fr-FR" dirty="0"/>
          </a:p>
        </p:txBody>
      </p:sp>
      <p:sp>
        <p:nvSpPr>
          <p:cNvPr id="7" name="Espace réservé du numéro de diapositive 6">
            <a:extLst>
              <a:ext uri="{FF2B5EF4-FFF2-40B4-BE49-F238E27FC236}">
                <a16:creationId xmlns:a16="http://schemas.microsoft.com/office/drawing/2014/main" id="{38110456-FA14-45AC-8290-63E75FA6924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45E6E42B-03F2-47A7-AB50-21ABAB50FDD5}" type="slidenum">
              <a:rPr lang="fr-FR"/>
              <a:pPr>
                <a:defRPr/>
              </a:pPr>
              <a:t>‹N°›</a:t>
            </a:fld>
            <a:endParaRPr lang="fr-FR"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en-US" sz="1200" kern="1200" dirty="0">
                <a:solidFill>
                  <a:schemeClr val="tx1"/>
                </a:solidFill>
                <a:effectLst/>
                <a:latin typeface="+mn-lt"/>
                <a:ea typeface="+mn-ea"/>
                <a:cs typeface="+mn-cs"/>
              </a:rPr>
              <a:t>That’s why I’m going to talk about my neighbor and in some ways we have a lot in common. Mostly why we changed career.</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His name is Christian and is now an EMT and he’s driving an ambulance.</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 Few years ago he changed careers because he was tired of working in an after-sales service and not be able to help people as he wanted because of what it costs and his boss who always wanted him to be more profitable than helpful.</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For Christian it became harder and harder to be like this because his idea of the job was to find solutions, to help and to satisfy customers. That’s why he decided to find a new job and he signed up for a first aid training course.</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He was very happy in this new choice and even if everything is not perfect, he is much less stressed and he wants to invest himself in this new job.</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Almost a year ago, we were talking about his job and how challenging it is to manage to do everything he has to do every day. </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He must be multitask by being a vehicle driver, first-aid responder, stock manager, liaison between the various emergency and rescue services... All these duties while listening to the patients.</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And he is also in charge of an inventory of the vehicles every day and sometimes between each intervention but for now they use pen and papers so it’s quite time consuming.</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He asked me to create an Excel file to help him and that’s what I did. But I wanted to help him more.</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Then when I started this training and I needed a project I immediately thought about him and how useful an application could be.</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 asked him if his boss would be ok to give them tablets or phones to make the inventories. When he said it could be possible, I knew I had my project!</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2</a:t>
            </a:fld>
            <a:endParaRPr lang="fr-FR" dirty="0"/>
          </a:p>
        </p:txBody>
      </p:sp>
    </p:spTree>
    <p:extLst>
      <p:ext uri="{BB962C8B-B14F-4D97-AF65-F5344CB8AC3E}">
        <p14:creationId xmlns:p14="http://schemas.microsoft.com/office/powerpoint/2010/main" val="4115115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15</a:t>
            </a:fld>
            <a:endParaRPr lang="fr-FR" dirty="0"/>
          </a:p>
        </p:txBody>
      </p:sp>
    </p:spTree>
    <p:extLst>
      <p:ext uri="{BB962C8B-B14F-4D97-AF65-F5344CB8AC3E}">
        <p14:creationId xmlns:p14="http://schemas.microsoft.com/office/powerpoint/2010/main" val="1350200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le modèle, créés à partie de la BDD</a:t>
            </a:r>
          </a:p>
          <a:p>
            <a:r>
              <a:rPr lang="fr-FR" dirty="0"/>
              <a:t>Les attributs</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16</a:t>
            </a:fld>
            <a:endParaRPr lang="fr-FR" dirty="0"/>
          </a:p>
        </p:txBody>
      </p:sp>
    </p:spTree>
    <p:extLst>
      <p:ext uri="{BB962C8B-B14F-4D97-AF65-F5344CB8AC3E}">
        <p14:creationId xmlns:p14="http://schemas.microsoft.com/office/powerpoint/2010/main" val="254648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Dans cette activité nous allons faire appel à 2 classes qui vont permettre d’afficher correctement le RecyclerView. L’Adapter et l’AsynTask. </a:t>
            </a:r>
          </a:p>
          <a:p>
            <a:r>
              <a:rPr lang="fr-FR" sz="1200" kern="1200" dirty="0">
                <a:solidFill>
                  <a:schemeClr val="tx1"/>
                </a:solidFill>
                <a:effectLst/>
                <a:latin typeface="+mn-lt"/>
                <a:ea typeface="+mn-ea"/>
                <a:cs typeface="+mn-cs"/>
              </a:rPr>
              <a:t>L’Adapter est une classe qui va gérer, à travers différentes méthodes, l’affichage des données dans le RecyclerView. </a:t>
            </a:r>
          </a:p>
          <a:p>
            <a:r>
              <a:rPr lang="fr-FR" sz="1200" kern="1200" dirty="0">
                <a:solidFill>
                  <a:schemeClr val="tx1"/>
                </a:solidFill>
                <a:effectLst/>
                <a:latin typeface="+mn-lt"/>
                <a:ea typeface="+mn-ea"/>
                <a:cs typeface="+mn-cs"/>
              </a:rPr>
              <a:t>L’AsynTask quant à elle va exécuter en tâche de fond des actions sans bloquer l’interface graphique.</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17</a:t>
            </a:fld>
            <a:endParaRPr lang="fr-FR" dirty="0"/>
          </a:p>
        </p:txBody>
      </p:sp>
    </p:spTree>
    <p:extLst>
      <p:ext uri="{BB962C8B-B14F-4D97-AF65-F5344CB8AC3E}">
        <p14:creationId xmlns:p14="http://schemas.microsoft.com/office/powerpoint/2010/main" val="3545894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Gestion de la vue</a:t>
            </a:r>
          </a:p>
          <a:p>
            <a:r>
              <a:rPr lang="fr-FR" dirty="0"/>
              <a:t>OnCreateViewHolder : permet de créer une nouvelle vue contenant les items ce qui permet de ne pas stocker les données</a:t>
            </a:r>
          </a:p>
          <a:p>
            <a:r>
              <a:rPr lang="fr-FR" dirty="0"/>
              <a:t>OnBindViewHolder : pour afficher la ligne. Reçoit les données à afficher</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18</a:t>
            </a:fld>
            <a:endParaRPr lang="fr-FR" dirty="0"/>
          </a:p>
        </p:txBody>
      </p:sp>
    </p:spTree>
    <p:extLst>
      <p:ext uri="{BB962C8B-B14F-4D97-AF65-F5344CB8AC3E}">
        <p14:creationId xmlns:p14="http://schemas.microsoft.com/office/powerpoint/2010/main" val="1533769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C’est un outil. Permet de gérer la requête sans bloquer l’interface, calcul en fond (thread)</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Dans la méthode doInBackground de l’AsynTask il y a un appel à une fonction web service pour communiquer avec le serveur.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19</a:t>
            </a:fld>
            <a:endParaRPr lang="fr-FR" dirty="0"/>
          </a:p>
        </p:txBody>
      </p:sp>
    </p:spTree>
    <p:extLst>
      <p:ext uri="{BB962C8B-B14F-4D97-AF65-F5344CB8AC3E}">
        <p14:creationId xmlns:p14="http://schemas.microsoft.com/office/powerpoint/2010/main" val="220246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Json : façon de mettre en forme du texte pour envoyer les données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Le web service fait alors appel à un utilitaire pour envoyer la requête au serveur grâce à la fonction sendGetOkhttpRequest en indiquant en paramètre l’URL à utiliser.</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20</a:t>
            </a:fld>
            <a:endParaRPr lang="fr-FR" dirty="0"/>
          </a:p>
        </p:txBody>
      </p:sp>
    </p:spTree>
    <p:extLst>
      <p:ext uri="{BB962C8B-B14F-4D97-AF65-F5344CB8AC3E}">
        <p14:creationId xmlns:p14="http://schemas.microsoft.com/office/powerpoint/2010/main" val="229365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Utilitaire (librairie) qui va créer et exécuter la requête</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21</a:t>
            </a:fld>
            <a:endParaRPr lang="fr-FR" dirty="0"/>
          </a:p>
        </p:txBody>
      </p:sp>
    </p:spTree>
    <p:extLst>
      <p:ext uri="{BB962C8B-B14F-4D97-AF65-F5344CB8AC3E}">
        <p14:creationId xmlns:p14="http://schemas.microsoft.com/office/powerpoint/2010/main" val="202974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La requête est transmise au serveur et exploitée dans la classe ServerAPI grâce à l’URL.</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Projet SpringBoot</a:t>
            </a: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@RestController : </a:t>
            </a:r>
            <a:r>
              <a:rPr lang="fr-FR" sz="1200" b="0" i="0" kern="1200" dirty="0">
                <a:solidFill>
                  <a:schemeClr val="tx1"/>
                </a:solidFill>
                <a:effectLst/>
                <a:latin typeface="+mn-lt"/>
                <a:ea typeface="+mn-ea"/>
                <a:cs typeface="+mn-cs"/>
              </a:rPr>
              <a:t> tous les json sont analysés comme Java objets.</a:t>
            </a:r>
            <a:endParaRPr lang="fr-FR" sz="12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fr-FR" sz="1200" kern="1200" dirty="0">
                <a:solidFill>
                  <a:schemeClr val="tx1"/>
                </a:solidFill>
                <a:effectLst/>
                <a:latin typeface="+mn-lt"/>
                <a:ea typeface="+mn-ea"/>
                <a:cs typeface="+mn-cs"/>
              </a:rPr>
              <a:t>@Autowired on utilise sans avoir besoin d’instancier il fait le lien tout seul</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22</a:t>
            </a:fld>
            <a:endParaRPr lang="fr-FR" dirty="0"/>
          </a:p>
        </p:txBody>
      </p:sp>
    </p:spTree>
    <p:extLst>
      <p:ext uri="{BB962C8B-B14F-4D97-AF65-F5344CB8AC3E}">
        <p14:creationId xmlns:p14="http://schemas.microsoft.com/office/powerpoint/2010/main" val="1641384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Projet en SpringBoot (spring data) utilise plusieurs sources : JPA et CrudRepository, </a:t>
            </a:r>
            <a:r>
              <a:rPr lang="fr-FR" sz="1200" b="0" i="0" kern="1200" dirty="0">
                <a:solidFill>
                  <a:schemeClr val="tx1"/>
                </a:solidFill>
                <a:effectLst/>
                <a:latin typeface="+mn-lt"/>
                <a:ea typeface="+mn-ea"/>
                <a:cs typeface="+mn-cs"/>
              </a:rPr>
              <a:t>interface entre un programme applicatif et une base de données </a:t>
            </a:r>
            <a:endParaRPr lang="fr-FR" dirty="0"/>
          </a:p>
          <a:p>
            <a:r>
              <a:rPr lang="fr-FR" dirty="0"/>
              <a:t>@Query </a:t>
            </a:r>
            <a:r>
              <a:rPr lang="fr-FR" sz="1200" b="0" i="0" kern="1200" dirty="0">
                <a:solidFill>
                  <a:schemeClr val="tx1"/>
                </a:solidFill>
                <a:effectLst/>
                <a:latin typeface="+mn-lt"/>
                <a:ea typeface="+mn-ea"/>
                <a:cs typeface="+mn-cs"/>
              </a:rPr>
              <a:t>dans laquelle on peut mettre en paramètre la requête sous forme de String</a:t>
            </a:r>
            <a:endParaRPr lang="fr-FR" dirty="0"/>
          </a:p>
          <a:p>
            <a:r>
              <a:rPr lang="fr-FR" sz="1200" b="0" i="0" kern="1200" dirty="0">
                <a:solidFill>
                  <a:schemeClr val="tx1"/>
                </a:solidFill>
                <a:effectLst/>
                <a:latin typeface="+mn-lt"/>
                <a:ea typeface="+mn-ea"/>
                <a:cs typeface="+mn-cs"/>
              </a:rPr>
              <a:t>il se charge de traduire ce nom de méthode en requête puis de l'exécuter au moment voulu</a:t>
            </a:r>
            <a:endParaRPr lang="fr-FR" dirty="0"/>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23</a:t>
            </a:fld>
            <a:endParaRPr lang="fr-FR" dirty="0"/>
          </a:p>
        </p:txBody>
      </p:sp>
    </p:spTree>
    <p:extLst>
      <p:ext uri="{BB962C8B-B14F-4D97-AF65-F5344CB8AC3E}">
        <p14:creationId xmlns:p14="http://schemas.microsoft.com/office/powerpoint/2010/main" val="3416284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Retour des données</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24</a:t>
            </a:fld>
            <a:endParaRPr lang="fr-FR" dirty="0"/>
          </a:p>
        </p:txBody>
      </p:sp>
    </p:spTree>
    <p:extLst>
      <p:ext uri="{BB962C8B-B14F-4D97-AF65-F5344CB8AC3E}">
        <p14:creationId xmlns:p14="http://schemas.microsoft.com/office/powerpoint/2010/main" val="1770807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en-US" sz="1200" kern="1200" dirty="0">
                <a:solidFill>
                  <a:schemeClr val="tx1"/>
                </a:solidFill>
                <a:effectLst/>
                <a:latin typeface="+mn-lt"/>
                <a:ea typeface="+mn-ea"/>
                <a:cs typeface="+mn-cs"/>
              </a:rPr>
              <a:t>That’s why I’m going to talk about my neighbor and in some ways we have a lot in common. Mostly why we changed career.</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His name is Christian and is now an EMT and he’s driving an ambulance.</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 Few years ago he changed careers because he was tired of working in an after-sales service and not be able to help people as he wanted because of what it costs and his boss who always wanted him to be more profitable than helpful.</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For Christian it became harder and harder to be like this because his idea of the job was to find solutions, to help and to satisfy customers. That’s why he decided to find a new job and he signed up for a first aid training course.</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He was very happy in this new choice and even if everything is not perfect, he is much less stressed and he wants to invest himself in this new job.</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Almost a year ago, we were talking about his job and how challenging it is to manage to do everything he has to do every day. </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He must be multitask by being a vehicle driver, first-aid responder, stock manager, liaison between the various emergency and rescue services... All these duties while listening to the patients.</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And he is also in charge of an inventory of the vehicles every day and sometimes between each intervention but for now they use pen and papers so it’s quite time consuming.</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He asked me to create an Excel file to help him and that’s what I did. But I wanted to help him more.</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Then when I started this training and I needed a project I immediately thought about him and how useful an application could be.</a:t>
            </a:r>
            <a:endParaRPr lang="fr-FR"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 asked him if his boss would be ok to give them tablets or phones to make the inventories. When he said it could be possible, I knew I had my project!</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3</a:t>
            </a:fld>
            <a:endParaRPr lang="fr-FR" dirty="0"/>
          </a:p>
        </p:txBody>
      </p:sp>
    </p:spTree>
    <p:extLst>
      <p:ext uri="{BB962C8B-B14F-4D97-AF65-F5344CB8AC3E}">
        <p14:creationId xmlns:p14="http://schemas.microsoft.com/office/powerpoint/2010/main" val="2051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Springboot : framework qui permet l’</a:t>
            </a:r>
            <a:r>
              <a:rPr lang="fr-FR" sz="1200" b="0" i="0" kern="1200" dirty="0">
                <a:solidFill>
                  <a:schemeClr val="tx1"/>
                </a:solidFill>
                <a:effectLst/>
                <a:latin typeface="+mn-lt"/>
                <a:ea typeface="+mn-ea"/>
                <a:cs typeface="+mn-cs"/>
              </a:rPr>
              <a:t>accès aux données dans le cadre du développement d’une application </a:t>
            </a:r>
          </a:p>
          <a:p>
            <a:r>
              <a:rPr lang="fr-FR" sz="1200" b="0" i="0" kern="1200" dirty="0">
                <a:solidFill>
                  <a:schemeClr val="tx1"/>
                </a:solidFill>
                <a:effectLst/>
                <a:latin typeface="+mn-lt"/>
                <a:ea typeface="+mn-ea"/>
                <a:cs typeface="+mn-cs"/>
              </a:rPr>
              <a:t>JPA : librairie qui facilite l’accès aux données</a:t>
            </a:r>
            <a:endParaRPr lang="fr-FR" dirty="0"/>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6</a:t>
            </a:fld>
            <a:endParaRPr lang="fr-FR" dirty="0"/>
          </a:p>
        </p:txBody>
      </p:sp>
    </p:spTree>
    <p:extLst>
      <p:ext uri="{BB962C8B-B14F-4D97-AF65-F5344CB8AC3E}">
        <p14:creationId xmlns:p14="http://schemas.microsoft.com/office/powerpoint/2010/main" val="219410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Composant graphique qui permet d’afficher un liste déroulante</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7</a:t>
            </a:fld>
            <a:endParaRPr lang="fr-FR" dirty="0"/>
          </a:p>
        </p:txBody>
      </p:sp>
    </p:spTree>
    <p:extLst>
      <p:ext uri="{BB962C8B-B14F-4D97-AF65-F5344CB8AC3E}">
        <p14:creationId xmlns:p14="http://schemas.microsoft.com/office/powerpoint/2010/main" val="50175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Accept signal </a:t>
            </a:r>
            <a:r>
              <a:rPr lang="fr-FR" dirty="0">
                <a:sym typeface="Wingdings" panose="05000000000000000000" pitchFamily="2" charset="2"/>
              </a:rPr>
              <a:t> Send signal</a:t>
            </a:r>
            <a:endParaRPr lang="fr-FR" dirty="0"/>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10</a:t>
            </a:fld>
            <a:endParaRPr lang="fr-FR" dirty="0"/>
          </a:p>
        </p:txBody>
      </p:sp>
    </p:spTree>
    <p:extLst>
      <p:ext uri="{BB962C8B-B14F-4D97-AF65-F5344CB8AC3E}">
        <p14:creationId xmlns:p14="http://schemas.microsoft.com/office/powerpoint/2010/main" val="227713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Espace réservé de l'image des diapositives 1">
            <a:extLst>
              <a:ext uri="{FF2B5EF4-FFF2-40B4-BE49-F238E27FC236}">
                <a16:creationId xmlns:a16="http://schemas.microsoft.com/office/drawing/2014/main" id="{100F15EF-7307-47AE-A9CC-1E50F7D3EE4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Espace réservé des notes 2">
            <a:extLst>
              <a:ext uri="{FF2B5EF4-FFF2-40B4-BE49-F238E27FC236}">
                <a16:creationId xmlns:a16="http://schemas.microsoft.com/office/drawing/2014/main" id="{2CC92BA3-69BE-4734-A224-96B8641C6A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fr-FR" altLang="fr-FR" dirty="0"/>
              <a:t>Activity : interprète action de l’utilisateur et lance lethread pour la récupération des données</a:t>
            </a:r>
          </a:p>
          <a:p>
            <a:pPr>
              <a:spcBef>
                <a:spcPct val="0"/>
              </a:spcBef>
            </a:pPr>
            <a:r>
              <a:rPr lang="fr-FR" altLang="fr-FR" dirty="0"/>
              <a:t>WSUtils : comment on récupère les données et discute avec le serveur</a:t>
            </a:r>
          </a:p>
          <a:p>
            <a:pPr>
              <a:spcBef>
                <a:spcPct val="0"/>
              </a:spcBef>
            </a:pPr>
            <a:r>
              <a:rPr lang="fr-FR" altLang="fr-FR" dirty="0"/>
              <a:t>OkHTTPUtils : utilitaire qui envoie la requête</a:t>
            </a:r>
          </a:p>
          <a:p>
            <a:pPr>
              <a:spcBef>
                <a:spcPct val="0"/>
              </a:spcBef>
            </a:pPr>
            <a:r>
              <a:rPr lang="fr-FR" altLang="fr-FR" dirty="0"/>
              <a:t>API : Côté serveur qui recçoit le requête</a:t>
            </a:r>
          </a:p>
          <a:p>
            <a:pPr>
              <a:spcBef>
                <a:spcPct val="0"/>
              </a:spcBef>
            </a:pPr>
            <a:r>
              <a:rPr lang="fr-FR" altLang="fr-FR" dirty="0"/>
              <a:t>BDDUtils : récupère les données de la BDD</a:t>
            </a:r>
          </a:p>
        </p:txBody>
      </p:sp>
      <p:sp>
        <p:nvSpPr>
          <p:cNvPr id="11268" name="Espace réservé du numéro de diapositive 3">
            <a:extLst>
              <a:ext uri="{FF2B5EF4-FFF2-40B4-BE49-F238E27FC236}">
                <a16:creationId xmlns:a16="http://schemas.microsoft.com/office/drawing/2014/main" id="{F4657188-0962-42AF-BDF2-B3D7A8B17D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83A8DC-A133-4393-A3D8-A044A0B60D4F}" type="slidenum">
              <a:rPr lang="fr-FR" altLang="fr-FR"/>
              <a:pPr/>
              <a:t>11</a:t>
            </a:fld>
            <a:endParaRPr lang="fr-FR" alt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Illustration du modèle</a:t>
            </a:r>
          </a:p>
          <a:p>
            <a:r>
              <a:rPr lang="fr-FR" dirty="0"/>
              <a:t>Classe qui représente un objet</a:t>
            </a:r>
          </a:p>
          <a:p>
            <a:r>
              <a:rPr lang="fr-FR" dirty="0"/>
              <a:t>Attributs</a:t>
            </a:r>
          </a:p>
          <a:p>
            <a:r>
              <a:rPr lang="fr-FR" dirty="0"/>
              <a:t>Id auto incrémentée</a:t>
            </a:r>
          </a:p>
          <a:p>
            <a:r>
              <a:rPr lang="fr-FR" dirty="0"/>
              <a:t>Associations entre les classes</a:t>
            </a:r>
          </a:p>
          <a:p>
            <a:r>
              <a:rPr lang="fr-FR" dirty="0"/>
              <a:t>Agrégation: objet dans l’autre</a:t>
            </a:r>
          </a:p>
          <a:p>
            <a:r>
              <a:rPr lang="fr-FR" dirty="0"/>
              <a:t>Pour les cardinalités on pense combien d’éléments</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12</a:t>
            </a:fld>
            <a:endParaRPr lang="fr-FR" dirty="0"/>
          </a:p>
        </p:txBody>
      </p:sp>
    </p:spTree>
    <p:extLst>
      <p:ext uri="{BB962C8B-B14F-4D97-AF65-F5344CB8AC3E}">
        <p14:creationId xmlns:p14="http://schemas.microsoft.com/office/powerpoint/2010/main" val="287698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Entités cardinalités inversées par rapport au diagramme de classe</a:t>
            </a:r>
          </a:p>
          <a:p>
            <a:r>
              <a:rPr lang="fr-FR" dirty="0"/>
              <a:t>Attibuts avec des noms différents pour faciliter les requêtes futures</a:t>
            </a:r>
          </a:p>
          <a:p>
            <a:r>
              <a:rPr lang="fr-FR" dirty="0"/>
              <a:t>Organisation des données qui amèneront la construction de la BDD</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13</a:t>
            </a:fld>
            <a:endParaRPr lang="fr-FR" dirty="0"/>
          </a:p>
        </p:txBody>
      </p:sp>
    </p:spTree>
    <p:extLst>
      <p:ext uri="{BB962C8B-B14F-4D97-AF65-F5344CB8AC3E}">
        <p14:creationId xmlns:p14="http://schemas.microsoft.com/office/powerpoint/2010/main" val="82509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Entités deviennent des tables</a:t>
            </a:r>
          </a:p>
          <a:p>
            <a:r>
              <a:rPr lang="fr-FR" dirty="0"/>
              <a:t>Intégration des clés et création des tables d’associations</a:t>
            </a:r>
          </a:p>
        </p:txBody>
      </p:sp>
      <p:sp>
        <p:nvSpPr>
          <p:cNvPr id="4" name="Espace réservé du numéro de diapositive 3"/>
          <p:cNvSpPr>
            <a:spLocks noGrp="1"/>
          </p:cNvSpPr>
          <p:nvPr>
            <p:ph type="sldNum" sz="quarter" idx="5"/>
          </p:nvPr>
        </p:nvSpPr>
        <p:spPr/>
        <p:txBody>
          <a:bodyPr/>
          <a:lstStyle/>
          <a:p>
            <a:pPr>
              <a:defRPr/>
            </a:pPr>
            <a:fld id="{45E6E42B-03F2-47A7-AB50-21ABAB50FDD5}" type="slidenum">
              <a:rPr lang="fr-FR" smtClean="0"/>
              <a:pPr>
                <a:defRPr/>
              </a:pPr>
              <a:t>14</a:t>
            </a:fld>
            <a:endParaRPr lang="fr-FR" dirty="0"/>
          </a:p>
        </p:txBody>
      </p:sp>
    </p:spTree>
    <p:extLst>
      <p:ext uri="{BB962C8B-B14F-4D97-AF65-F5344CB8AC3E}">
        <p14:creationId xmlns:p14="http://schemas.microsoft.com/office/powerpoint/2010/main" val="13420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Rectangle 4">
            <a:extLst>
              <a:ext uri="{FF2B5EF4-FFF2-40B4-BE49-F238E27FC236}">
                <a16:creationId xmlns:a16="http://schemas.microsoft.com/office/drawing/2014/main" id="{6A2B7CC8-7910-476E-BA1B-89AB6A12BA27}"/>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5" name="Rectangle 5">
            <a:extLst>
              <a:ext uri="{FF2B5EF4-FFF2-40B4-BE49-F238E27FC236}">
                <a16:creationId xmlns:a16="http://schemas.microsoft.com/office/drawing/2014/main" id="{2D3F6FFC-342F-42E0-9E72-A84407457821}"/>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6" name="Rectangle 6">
            <a:extLst>
              <a:ext uri="{FF2B5EF4-FFF2-40B4-BE49-F238E27FC236}">
                <a16:creationId xmlns:a16="http://schemas.microsoft.com/office/drawing/2014/main" id="{A2AE8F00-8DDE-4AD6-9FD8-05041C29FB03}"/>
              </a:ext>
            </a:extLst>
          </p:cNvPr>
          <p:cNvSpPr>
            <a:spLocks noGrp="1" noChangeArrowheads="1"/>
          </p:cNvSpPr>
          <p:nvPr>
            <p:ph type="sldNum" sz="quarter" idx="12"/>
          </p:nvPr>
        </p:nvSpPr>
        <p:spPr>
          <a:ln/>
        </p:spPr>
        <p:txBody>
          <a:bodyPr/>
          <a:lstStyle>
            <a:lvl1pPr>
              <a:defRPr/>
            </a:lvl1pPr>
          </a:lstStyle>
          <a:p>
            <a:pPr>
              <a:defRPr/>
            </a:pPr>
            <a:fld id="{6D7AEF68-46DC-4C9D-95AF-9715032941D8}" type="slidenum">
              <a:rPr lang="es-ES" altLang="fr-FR"/>
              <a:pPr>
                <a:defRPr/>
              </a:pPr>
              <a:t>‹N°›</a:t>
            </a:fld>
            <a:endParaRPr lang="es-ES" altLang="fr-FR" dirty="0"/>
          </a:p>
        </p:txBody>
      </p:sp>
    </p:spTree>
    <p:extLst>
      <p:ext uri="{BB962C8B-B14F-4D97-AF65-F5344CB8AC3E}">
        <p14:creationId xmlns:p14="http://schemas.microsoft.com/office/powerpoint/2010/main" val="285665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929FAE19-C332-46AA-9419-A68ED6261220}"/>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5" name="Rectangle 5">
            <a:extLst>
              <a:ext uri="{FF2B5EF4-FFF2-40B4-BE49-F238E27FC236}">
                <a16:creationId xmlns:a16="http://schemas.microsoft.com/office/drawing/2014/main" id="{F4FF5DBC-F83B-422B-9FBC-164CB2D5B50E}"/>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6" name="Rectangle 6">
            <a:extLst>
              <a:ext uri="{FF2B5EF4-FFF2-40B4-BE49-F238E27FC236}">
                <a16:creationId xmlns:a16="http://schemas.microsoft.com/office/drawing/2014/main" id="{3AB59DDB-454C-4A3F-B47C-0EAEC772CA78}"/>
              </a:ext>
            </a:extLst>
          </p:cNvPr>
          <p:cNvSpPr>
            <a:spLocks noGrp="1" noChangeArrowheads="1"/>
          </p:cNvSpPr>
          <p:nvPr>
            <p:ph type="sldNum" sz="quarter" idx="12"/>
          </p:nvPr>
        </p:nvSpPr>
        <p:spPr>
          <a:ln/>
        </p:spPr>
        <p:txBody>
          <a:bodyPr/>
          <a:lstStyle>
            <a:lvl1pPr>
              <a:defRPr/>
            </a:lvl1pPr>
          </a:lstStyle>
          <a:p>
            <a:pPr>
              <a:defRPr/>
            </a:pPr>
            <a:fld id="{FB1CBC50-F9ED-4E5B-A8F5-E93863AA6DAA}" type="slidenum">
              <a:rPr lang="es-ES" altLang="fr-FR"/>
              <a:pPr>
                <a:defRPr/>
              </a:pPr>
              <a:t>‹N°›</a:t>
            </a:fld>
            <a:endParaRPr lang="es-ES" altLang="fr-FR" dirty="0"/>
          </a:p>
        </p:txBody>
      </p:sp>
    </p:spTree>
    <p:extLst>
      <p:ext uri="{BB962C8B-B14F-4D97-AF65-F5344CB8AC3E}">
        <p14:creationId xmlns:p14="http://schemas.microsoft.com/office/powerpoint/2010/main" val="304519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34023BC2-602E-4CAC-987D-4779E6307B0F}"/>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5" name="Rectangle 5">
            <a:extLst>
              <a:ext uri="{FF2B5EF4-FFF2-40B4-BE49-F238E27FC236}">
                <a16:creationId xmlns:a16="http://schemas.microsoft.com/office/drawing/2014/main" id="{9CE0EB35-207A-411F-BF19-035E0D1571C4}"/>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6" name="Rectangle 6">
            <a:extLst>
              <a:ext uri="{FF2B5EF4-FFF2-40B4-BE49-F238E27FC236}">
                <a16:creationId xmlns:a16="http://schemas.microsoft.com/office/drawing/2014/main" id="{307BA2DF-139A-4AC7-A72D-25B491CAA43B}"/>
              </a:ext>
            </a:extLst>
          </p:cNvPr>
          <p:cNvSpPr>
            <a:spLocks noGrp="1" noChangeArrowheads="1"/>
          </p:cNvSpPr>
          <p:nvPr>
            <p:ph type="sldNum" sz="quarter" idx="12"/>
          </p:nvPr>
        </p:nvSpPr>
        <p:spPr>
          <a:ln/>
        </p:spPr>
        <p:txBody>
          <a:bodyPr/>
          <a:lstStyle>
            <a:lvl1pPr>
              <a:defRPr/>
            </a:lvl1pPr>
          </a:lstStyle>
          <a:p>
            <a:pPr>
              <a:defRPr/>
            </a:pPr>
            <a:fld id="{83815442-B4F0-4D07-AF88-AD47A5026DE6}" type="slidenum">
              <a:rPr lang="es-ES" altLang="fr-FR"/>
              <a:pPr>
                <a:defRPr/>
              </a:pPr>
              <a:t>‹N°›</a:t>
            </a:fld>
            <a:endParaRPr lang="es-ES" altLang="fr-FR" dirty="0"/>
          </a:p>
        </p:txBody>
      </p:sp>
    </p:spTree>
    <p:extLst>
      <p:ext uri="{BB962C8B-B14F-4D97-AF65-F5344CB8AC3E}">
        <p14:creationId xmlns:p14="http://schemas.microsoft.com/office/powerpoint/2010/main" val="392204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0DC1D247-50C4-4450-936A-3CA584791C70}"/>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5" name="Rectangle 5">
            <a:extLst>
              <a:ext uri="{FF2B5EF4-FFF2-40B4-BE49-F238E27FC236}">
                <a16:creationId xmlns:a16="http://schemas.microsoft.com/office/drawing/2014/main" id="{A86A98C1-BE7A-4164-B38E-0BDCACB472BC}"/>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6" name="Rectangle 6">
            <a:extLst>
              <a:ext uri="{FF2B5EF4-FFF2-40B4-BE49-F238E27FC236}">
                <a16:creationId xmlns:a16="http://schemas.microsoft.com/office/drawing/2014/main" id="{B2865051-E5AA-4726-BA14-43D175E207D0}"/>
              </a:ext>
            </a:extLst>
          </p:cNvPr>
          <p:cNvSpPr>
            <a:spLocks noGrp="1" noChangeArrowheads="1"/>
          </p:cNvSpPr>
          <p:nvPr>
            <p:ph type="sldNum" sz="quarter" idx="12"/>
          </p:nvPr>
        </p:nvSpPr>
        <p:spPr>
          <a:ln/>
        </p:spPr>
        <p:txBody>
          <a:bodyPr/>
          <a:lstStyle>
            <a:lvl1pPr>
              <a:defRPr/>
            </a:lvl1pPr>
          </a:lstStyle>
          <a:p>
            <a:pPr>
              <a:defRPr/>
            </a:pPr>
            <a:fld id="{13915BEF-4A85-4447-9031-710A9157AAD7}" type="slidenum">
              <a:rPr lang="es-ES" altLang="fr-FR"/>
              <a:pPr>
                <a:defRPr/>
              </a:pPr>
              <a:t>‹N°›</a:t>
            </a:fld>
            <a:endParaRPr lang="es-ES" altLang="fr-FR" dirty="0"/>
          </a:p>
        </p:txBody>
      </p:sp>
    </p:spTree>
    <p:extLst>
      <p:ext uri="{BB962C8B-B14F-4D97-AF65-F5344CB8AC3E}">
        <p14:creationId xmlns:p14="http://schemas.microsoft.com/office/powerpoint/2010/main" val="221948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38"/>
            <a:ext cx="78867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9A3B40FC-6D6C-4369-A641-71AE0EAF9AB5}"/>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5" name="Rectangle 5">
            <a:extLst>
              <a:ext uri="{FF2B5EF4-FFF2-40B4-BE49-F238E27FC236}">
                <a16:creationId xmlns:a16="http://schemas.microsoft.com/office/drawing/2014/main" id="{90527877-7ABA-4EE0-B1AF-088E555805CA}"/>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6" name="Rectangle 6">
            <a:extLst>
              <a:ext uri="{FF2B5EF4-FFF2-40B4-BE49-F238E27FC236}">
                <a16:creationId xmlns:a16="http://schemas.microsoft.com/office/drawing/2014/main" id="{5A1ECF59-6510-4096-AF61-572BED579529}"/>
              </a:ext>
            </a:extLst>
          </p:cNvPr>
          <p:cNvSpPr>
            <a:spLocks noGrp="1" noChangeArrowheads="1"/>
          </p:cNvSpPr>
          <p:nvPr>
            <p:ph type="sldNum" sz="quarter" idx="12"/>
          </p:nvPr>
        </p:nvSpPr>
        <p:spPr>
          <a:ln/>
        </p:spPr>
        <p:txBody>
          <a:bodyPr/>
          <a:lstStyle>
            <a:lvl1pPr>
              <a:defRPr/>
            </a:lvl1pPr>
          </a:lstStyle>
          <a:p>
            <a:pPr>
              <a:defRPr/>
            </a:pPr>
            <a:fld id="{678EFD65-9F3F-40D9-902E-AB018B90BA06}" type="slidenum">
              <a:rPr lang="es-ES" altLang="fr-FR"/>
              <a:pPr>
                <a:defRPr/>
              </a:pPr>
              <a:t>‹N°›</a:t>
            </a:fld>
            <a:endParaRPr lang="es-ES" altLang="fr-FR" dirty="0"/>
          </a:p>
        </p:txBody>
      </p:sp>
    </p:spTree>
    <p:extLst>
      <p:ext uri="{BB962C8B-B14F-4D97-AF65-F5344CB8AC3E}">
        <p14:creationId xmlns:p14="http://schemas.microsoft.com/office/powerpoint/2010/main" val="310921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id="{22B8CC23-E792-4ADB-9C1B-496291DF1948}"/>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6" name="Rectangle 5">
            <a:extLst>
              <a:ext uri="{FF2B5EF4-FFF2-40B4-BE49-F238E27FC236}">
                <a16:creationId xmlns:a16="http://schemas.microsoft.com/office/drawing/2014/main" id="{B0135EE7-8755-4B7E-91A1-756648BDDC1F}"/>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7" name="Rectangle 6">
            <a:extLst>
              <a:ext uri="{FF2B5EF4-FFF2-40B4-BE49-F238E27FC236}">
                <a16:creationId xmlns:a16="http://schemas.microsoft.com/office/drawing/2014/main" id="{8036881F-4E09-4135-9B73-6FF3EB2DB2D1}"/>
              </a:ext>
            </a:extLst>
          </p:cNvPr>
          <p:cNvSpPr>
            <a:spLocks noGrp="1" noChangeArrowheads="1"/>
          </p:cNvSpPr>
          <p:nvPr>
            <p:ph type="sldNum" sz="quarter" idx="12"/>
          </p:nvPr>
        </p:nvSpPr>
        <p:spPr>
          <a:ln/>
        </p:spPr>
        <p:txBody>
          <a:bodyPr/>
          <a:lstStyle>
            <a:lvl1pPr>
              <a:defRPr/>
            </a:lvl1pPr>
          </a:lstStyle>
          <a:p>
            <a:pPr>
              <a:defRPr/>
            </a:pPr>
            <a:fld id="{874BC667-38BA-4884-B50E-1D687A19580E}" type="slidenum">
              <a:rPr lang="es-ES" altLang="fr-FR"/>
              <a:pPr>
                <a:defRPr/>
              </a:pPr>
              <a:t>‹N°›</a:t>
            </a:fld>
            <a:endParaRPr lang="es-ES" altLang="fr-FR" dirty="0"/>
          </a:p>
        </p:txBody>
      </p:sp>
    </p:spTree>
    <p:extLst>
      <p:ext uri="{BB962C8B-B14F-4D97-AF65-F5344CB8AC3E}">
        <p14:creationId xmlns:p14="http://schemas.microsoft.com/office/powerpoint/2010/main" val="225396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30238" y="365125"/>
            <a:ext cx="7886700" cy="1325563"/>
          </a:xfrm>
        </p:spPr>
        <p:txBody>
          <a:bodyPr/>
          <a:lstStyle/>
          <a:p>
            <a:r>
              <a:rPr lang="fr-FR"/>
              <a:t>Modifiez le style du titre</a:t>
            </a:r>
          </a:p>
        </p:txBody>
      </p:sp>
      <p:sp>
        <p:nvSpPr>
          <p:cNvPr id="3" name="Espace réservé du text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30238" y="2505075"/>
            <a:ext cx="386873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29150" y="2505075"/>
            <a:ext cx="38877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id="{AD7A729E-F4EC-4393-B725-1727E038B68D}"/>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8" name="Rectangle 5">
            <a:extLst>
              <a:ext uri="{FF2B5EF4-FFF2-40B4-BE49-F238E27FC236}">
                <a16:creationId xmlns:a16="http://schemas.microsoft.com/office/drawing/2014/main" id="{57FD0726-D62D-48A3-BABF-4F96FE7D60AA}"/>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9" name="Rectangle 6">
            <a:extLst>
              <a:ext uri="{FF2B5EF4-FFF2-40B4-BE49-F238E27FC236}">
                <a16:creationId xmlns:a16="http://schemas.microsoft.com/office/drawing/2014/main" id="{C4AA20CD-AC42-4301-AF30-DED4D89DC908}"/>
              </a:ext>
            </a:extLst>
          </p:cNvPr>
          <p:cNvSpPr>
            <a:spLocks noGrp="1" noChangeArrowheads="1"/>
          </p:cNvSpPr>
          <p:nvPr>
            <p:ph type="sldNum" sz="quarter" idx="12"/>
          </p:nvPr>
        </p:nvSpPr>
        <p:spPr>
          <a:ln/>
        </p:spPr>
        <p:txBody>
          <a:bodyPr/>
          <a:lstStyle>
            <a:lvl1pPr>
              <a:defRPr/>
            </a:lvl1pPr>
          </a:lstStyle>
          <a:p>
            <a:pPr>
              <a:defRPr/>
            </a:pPr>
            <a:fld id="{6EB91858-6389-45D6-958F-23AFF34D35D7}" type="slidenum">
              <a:rPr lang="es-ES" altLang="fr-FR"/>
              <a:pPr>
                <a:defRPr/>
              </a:pPr>
              <a:t>‹N°›</a:t>
            </a:fld>
            <a:endParaRPr lang="es-ES" altLang="fr-FR" dirty="0"/>
          </a:p>
        </p:txBody>
      </p:sp>
    </p:spTree>
    <p:extLst>
      <p:ext uri="{BB962C8B-B14F-4D97-AF65-F5344CB8AC3E}">
        <p14:creationId xmlns:p14="http://schemas.microsoft.com/office/powerpoint/2010/main" val="152044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Rectangle 4">
            <a:extLst>
              <a:ext uri="{FF2B5EF4-FFF2-40B4-BE49-F238E27FC236}">
                <a16:creationId xmlns:a16="http://schemas.microsoft.com/office/drawing/2014/main" id="{F0069C86-9678-48E8-99BC-C647B387D4A8}"/>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4" name="Rectangle 5">
            <a:extLst>
              <a:ext uri="{FF2B5EF4-FFF2-40B4-BE49-F238E27FC236}">
                <a16:creationId xmlns:a16="http://schemas.microsoft.com/office/drawing/2014/main" id="{B6C05A75-DC59-4196-A431-1E4455954AA3}"/>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5" name="Rectangle 6">
            <a:extLst>
              <a:ext uri="{FF2B5EF4-FFF2-40B4-BE49-F238E27FC236}">
                <a16:creationId xmlns:a16="http://schemas.microsoft.com/office/drawing/2014/main" id="{5F67C183-6E08-48D6-BF48-A98F5CA5CD6A}"/>
              </a:ext>
            </a:extLst>
          </p:cNvPr>
          <p:cNvSpPr>
            <a:spLocks noGrp="1" noChangeArrowheads="1"/>
          </p:cNvSpPr>
          <p:nvPr>
            <p:ph type="sldNum" sz="quarter" idx="12"/>
          </p:nvPr>
        </p:nvSpPr>
        <p:spPr>
          <a:ln/>
        </p:spPr>
        <p:txBody>
          <a:bodyPr/>
          <a:lstStyle>
            <a:lvl1pPr>
              <a:defRPr/>
            </a:lvl1pPr>
          </a:lstStyle>
          <a:p>
            <a:pPr>
              <a:defRPr/>
            </a:pPr>
            <a:fld id="{4D91EBD4-B828-43CA-A492-790AF1D62D62}" type="slidenum">
              <a:rPr lang="es-ES" altLang="fr-FR"/>
              <a:pPr>
                <a:defRPr/>
              </a:pPr>
              <a:t>‹N°›</a:t>
            </a:fld>
            <a:endParaRPr lang="es-ES" altLang="fr-FR" dirty="0"/>
          </a:p>
        </p:txBody>
      </p:sp>
    </p:spTree>
    <p:extLst>
      <p:ext uri="{BB962C8B-B14F-4D97-AF65-F5344CB8AC3E}">
        <p14:creationId xmlns:p14="http://schemas.microsoft.com/office/powerpoint/2010/main" val="52265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6F0D4AA-ECA7-47F0-BEDC-89BDEFE94FC6}"/>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3" name="Rectangle 5">
            <a:extLst>
              <a:ext uri="{FF2B5EF4-FFF2-40B4-BE49-F238E27FC236}">
                <a16:creationId xmlns:a16="http://schemas.microsoft.com/office/drawing/2014/main" id="{6D16D8AF-F0CA-425D-886D-1073409244EF}"/>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4" name="Rectangle 6">
            <a:extLst>
              <a:ext uri="{FF2B5EF4-FFF2-40B4-BE49-F238E27FC236}">
                <a16:creationId xmlns:a16="http://schemas.microsoft.com/office/drawing/2014/main" id="{4A60E59F-7A84-4158-88BD-C240A5964BEC}"/>
              </a:ext>
            </a:extLst>
          </p:cNvPr>
          <p:cNvSpPr>
            <a:spLocks noGrp="1" noChangeArrowheads="1"/>
          </p:cNvSpPr>
          <p:nvPr>
            <p:ph type="sldNum" sz="quarter" idx="12"/>
          </p:nvPr>
        </p:nvSpPr>
        <p:spPr>
          <a:ln/>
        </p:spPr>
        <p:txBody>
          <a:bodyPr/>
          <a:lstStyle>
            <a:lvl1pPr>
              <a:defRPr/>
            </a:lvl1pPr>
          </a:lstStyle>
          <a:p>
            <a:pPr>
              <a:defRPr/>
            </a:pPr>
            <a:fld id="{56D5D1E3-00F0-4D4A-A00D-AE3421EA53BD}" type="slidenum">
              <a:rPr lang="es-ES" altLang="fr-FR"/>
              <a:pPr>
                <a:defRPr/>
              </a:pPr>
              <a:t>‹N°›</a:t>
            </a:fld>
            <a:endParaRPr lang="es-ES" altLang="fr-FR" dirty="0"/>
          </a:p>
        </p:txBody>
      </p:sp>
    </p:spTree>
    <p:extLst>
      <p:ext uri="{BB962C8B-B14F-4D97-AF65-F5344CB8AC3E}">
        <p14:creationId xmlns:p14="http://schemas.microsoft.com/office/powerpoint/2010/main" val="293235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C404E2B8-DDDE-4D6E-8AAF-2C680C49300C}"/>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6" name="Rectangle 5">
            <a:extLst>
              <a:ext uri="{FF2B5EF4-FFF2-40B4-BE49-F238E27FC236}">
                <a16:creationId xmlns:a16="http://schemas.microsoft.com/office/drawing/2014/main" id="{58E42116-20C5-4C7C-944F-53D6DEFB3DC1}"/>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7" name="Rectangle 6">
            <a:extLst>
              <a:ext uri="{FF2B5EF4-FFF2-40B4-BE49-F238E27FC236}">
                <a16:creationId xmlns:a16="http://schemas.microsoft.com/office/drawing/2014/main" id="{3FF1D26C-353E-46D8-B3F2-D4275CD6611E}"/>
              </a:ext>
            </a:extLst>
          </p:cNvPr>
          <p:cNvSpPr>
            <a:spLocks noGrp="1" noChangeArrowheads="1"/>
          </p:cNvSpPr>
          <p:nvPr>
            <p:ph type="sldNum" sz="quarter" idx="12"/>
          </p:nvPr>
        </p:nvSpPr>
        <p:spPr>
          <a:ln/>
        </p:spPr>
        <p:txBody>
          <a:bodyPr/>
          <a:lstStyle>
            <a:lvl1pPr>
              <a:defRPr/>
            </a:lvl1pPr>
          </a:lstStyle>
          <a:p>
            <a:pPr>
              <a:defRPr/>
            </a:pPr>
            <a:fld id="{7F160B3F-B948-46ED-99C1-ABE12BD40B7F}" type="slidenum">
              <a:rPr lang="es-ES" altLang="fr-FR"/>
              <a:pPr>
                <a:defRPr/>
              </a:pPr>
              <a:t>‹N°›</a:t>
            </a:fld>
            <a:endParaRPr lang="es-ES" altLang="fr-FR" dirty="0"/>
          </a:p>
        </p:txBody>
      </p:sp>
    </p:spTree>
    <p:extLst>
      <p:ext uri="{BB962C8B-B14F-4D97-AF65-F5344CB8AC3E}">
        <p14:creationId xmlns:p14="http://schemas.microsoft.com/office/powerpoint/2010/main" val="15896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0238" y="457200"/>
            <a:ext cx="2949575"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a:p>
        </p:txBody>
      </p:sp>
      <p:sp>
        <p:nvSpPr>
          <p:cNvPr id="4" name="Espace réservé du text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6EA26153-C571-4FFF-9E84-244454463F3B}"/>
              </a:ext>
            </a:extLst>
          </p:cNvPr>
          <p:cNvSpPr>
            <a:spLocks noGrp="1" noChangeArrowheads="1"/>
          </p:cNvSpPr>
          <p:nvPr>
            <p:ph type="dt" sz="half" idx="10"/>
          </p:nvPr>
        </p:nvSpPr>
        <p:spPr>
          <a:ln/>
        </p:spPr>
        <p:txBody>
          <a:bodyPr/>
          <a:lstStyle>
            <a:lvl1pPr>
              <a:defRPr/>
            </a:lvl1pPr>
          </a:lstStyle>
          <a:p>
            <a:pPr>
              <a:defRPr/>
            </a:pPr>
            <a:endParaRPr lang="es-ES" altLang="fr-FR" dirty="0"/>
          </a:p>
        </p:txBody>
      </p:sp>
      <p:sp>
        <p:nvSpPr>
          <p:cNvPr id="6" name="Rectangle 5">
            <a:extLst>
              <a:ext uri="{FF2B5EF4-FFF2-40B4-BE49-F238E27FC236}">
                <a16:creationId xmlns:a16="http://schemas.microsoft.com/office/drawing/2014/main" id="{3B888990-BCE6-4A4D-8504-5FFAE45C8AFB}"/>
              </a:ext>
            </a:extLst>
          </p:cNvPr>
          <p:cNvSpPr>
            <a:spLocks noGrp="1" noChangeArrowheads="1"/>
          </p:cNvSpPr>
          <p:nvPr>
            <p:ph type="ftr" sz="quarter" idx="11"/>
          </p:nvPr>
        </p:nvSpPr>
        <p:spPr>
          <a:ln/>
        </p:spPr>
        <p:txBody>
          <a:bodyPr/>
          <a:lstStyle>
            <a:lvl1pPr>
              <a:defRPr/>
            </a:lvl1pPr>
          </a:lstStyle>
          <a:p>
            <a:pPr>
              <a:defRPr/>
            </a:pPr>
            <a:endParaRPr lang="es-ES" altLang="fr-FR" dirty="0"/>
          </a:p>
        </p:txBody>
      </p:sp>
      <p:sp>
        <p:nvSpPr>
          <p:cNvPr id="7" name="Rectangle 6">
            <a:extLst>
              <a:ext uri="{FF2B5EF4-FFF2-40B4-BE49-F238E27FC236}">
                <a16:creationId xmlns:a16="http://schemas.microsoft.com/office/drawing/2014/main" id="{253E5721-1C67-4CB7-828C-C39BFFD65990}"/>
              </a:ext>
            </a:extLst>
          </p:cNvPr>
          <p:cNvSpPr>
            <a:spLocks noGrp="1" noChangeArrowheads="1"/>
          </p:cNvSpPr>
          <p:nvPr>
            <p:ph type="sldNum" sz="quarter" idx="12"/>
          </p:nvPr>
        </p:nvSpPr>
        <p:spPr>
          <a:ln/>
        </p:spPr>
        <p:txBody>
          <a:bodyPr/>
          <a:lstStyle>
            <a:lvl1pPr>
              <a:defRPr/>
            </a:lvl1pPr>
          </a:lstStyle>
          <a:p>
            <a:pPr>
              <a:defRPr/>
            </a:pPr>
            <a:fld id="{769219A9-E4AB-488C-96F6-670A5AA87FF4}" type="slidenum">
              <a:rPr lang="es-ES" altLang="fr-FR"/>
              <a:pPr>
                <a:defRPr/>
              </a:pPr>
              <a:t>‹N°›</a:t>
            </a:fld>
            <a:endParaRPr lang="es-ES" altLang="fr-FR" dirty="0"/>
          </a:p>
        </p:txBody>
      </p:sp>
    </p:spTree>
    <p:extLst>
      <p:ext uri="{BB962C8B-B14F-4D97-AF65-F5344CB8AC3E}">
        <p14:creationId xmlns:p14="http://schemas.microsoft.com/office/powerpoint/2010/main" val="89745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7B7DF30-450E-4285-84C6-92B65C61B87D}"/>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fr-FR"/>
              <a:t>Haga clic para cambiar el estilo de título	</a:t>
            </a:r>
          </a:p>
        </p:txBody>
      </p:sp>
      <p:sp>
        <p:nvSpPr>
          <p:cNvPr id="1027" name="Rectangle 3">
            <a:extLst>
              <a:ext uri="{FF2B5EF4-FFF2-40B4-BE49-F238E27FC236}">
                <a16:creationId xmlns:a16="http://schemas.microsoft.com/office/drawing/2014/main" id="{8A3CB046-7BF8-4E68-AA4E-60B51596649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fr-FR"/>
              <a:t>Haga clic para modificar el estilo de texto del patrón</a:t>
            </a:r>
          </a:p>
          <a:p>
            <a:pPr lvl="1"/>
            <a:r>
              <a:rPr lang="es-ES" altLang="fr-FR"/>
              <a:t>Segundo nivel</a:t>
            </a:r>
          </a:p>
          <a:p>
            <a:pPr lvl="2"/>
            <a:r>
              <a:rPr lang="es-ES" altLang="fr-FR"/>
              <a:t>Tercer nivel</a:t>
            </a:r>
          </a:p>
          <a:p>
            <a:pPr lvl="3"/>
            <a:r>
              <a:rPr lang="es-ES" altLang="fr-FR"/>
              <a:t>Cuarto nivel</a:t>
            </a:r>
          </a:p>
          <a:p>
            <a:pPr lvl="4"/>
            <a:r>
              <a:rPr lang="es-ES" altLang="fr-FR"/>
              <a:t>Quinto nivel</a:t>
            </a:r>
          </a:p>
        </p:txBody>
      </p:sp>
      <p:sp>
        <p:nvSpPr>
          <p:cNvPr id="1028" name="Rectangle 4">
            <a:extLst>
              <a:ext uri="{FF2B5EF4-FFF2-40B4-BE49-F238E27FC236}">
                <a16:creationId xmlns:a16="http://schemas.microsoft.com/office/drawing/2014/main" id="{15C94B3E-93C0-4E5A-B057-1E8FD61CC1A4}"/>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fr-FR" dirty="0"/>
          </a:p>
        </p:txBody>
      </p:sp>
      <p:sp>
        <p:nvSpPr>
          <p:cNvPr id="1029" name="Rectangle 5">
            <a:extLst>
              <a:ext uri="{FF2B5EF4-FFF2-40B4-BE49-F238E27FC236}">
                <a16:creationId xmlns:a16="http://schemas.microsoft.com/office/drawing/2014/main" id="{A3FF7FBF-9451-421F-A2A0-0345C00E2E2C}"/>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fr-FR" dirty="0"/>
          </a:p>
        </p:txBody>
      </p:sp>
      <p:sp>
        <p:nvSpPr>
          <p:cNvPr id="1030" name="Rectangle 6">
            <a:extLst>
              <a:ext uri="{FF2B5EF4-FFF2-40B4-BE49-F238E27FC236}">
                <a16:creationId xmlns:a16="http://schemas.microsoft.com/office/drawing/2014/main" id="{471920AE-8059-4431-B6D2-236538F99E2F}"/>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C1AA51B-16BB-470F-BB43-D5BA6AF5954A}" type="slidenum">
              <a:rPr lang="es-ES" altLang="fr-FR"/>
              <a:pPr>
                <a:defRPr/>
              </a:pPr>
              <a:t>‹N°›</a:t>
            </a:fld>
            <a:endParaRPr lang="es-ES" alt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90">
            <a:extLst>
              <a:ext uri="{FF2B5EF4-FFF2-40B4-BE49-F238E27FC236}">
                <a16:creationId xmlns:a16="http://schemas.microsoft.com/office/drawing/2014/main" id="{EA554C95-BAF1-4939-8AFD-2C850E385F3A}"/>
              </a:ext>
            </a:extLst>
          </p:cNvPr>
          <p:cNvSpPr>
            <a:spLocks noGrp="1" noChangeArrowheads="1"/>
          </p:cNvSpPr>
          <p:nvPr>
            <p:ph type="ctrTitle"/>
          </p:nvPr>
        </p:nvSpPr>
        <p:spPr>
          <a:xfrm>
            <a:off x="395288" y="5619750"/>
            <a:ext cx="8353425" cy="647700"/>
          </a:xfrm>
        </p:spPr>
        <p:txBody>
          <a:bodyPr anchor="ctr"/>
          <a:lstStyle/>
          <a:p>
            <a:pPr eaLnBrk="1" hangingPunct="1"/>
            <a:r>
              <a:rPr lang="es-ES" altLang="fr-FR" sz="3400" b="1" dirty="0">
                <a:solidFill>
                  <a:schemeClr val="bg1"/>
                </a:solidFill>
              </a:rPr>
              <a:t>Concepteur Développeur d’applications</a:t>
            </a:r>
          </a:p>
        </p:txBody>
      </p:sp>
      <p:sp>
        <p:nvSpPr>
          <p:cNvPr id="3075" name="Rectangle 91">
            <a:extLst>
              <a:ext uri="{FF2B5EF4-FFF2-40B4-BE49-F238E27FC236}">
                <a16:creationId xmlns:a16="http://schemas.microsoft.com/office/drawing/2014/main" id="{1A16938E-543F-47C3-9607-A26C38F4DE74}"/>
              </a:ext>
            </a:extLst>
          </p:cNvPr>
          <p:cNvSpPr>
            <a:spLocks noGrp="1" noChangeArrowheads="1"/>
          </p:cNvSpPr>
          <p:nvPr>
            <p:ph type="subTitle" idx="1"/>
          </p:nvPr>
        </p:nvSpPr>
        <p:spPr>
          <a:xfrm>
            <a:off x="2447925" y="6286500"/>
            <a:ext cx="4248150" cy="431800"/>
          </a:xfrm>
        </p:spPr>
        <p:txBody>
          <a:bodyPr/>
          <a:lstStyle/>
          <a:p>
            <a:pPr eaLnBrk="1" hangingPunct="1"/>
            <a:r>
              <a:rPr lang="es-UY" altLang="fr-FR" b="1" dirty="0">
                <a:solidFill>
                  <a:schemeClr val="bg1"/>
                </a:solidFill>
              </a:rPr>
              <a:t>Clémence Vezin</a:t>
            </a:r>
            <a:endParaRPr lang="es-ES" altLang="fr-FR" b="1" dirty="0">
              <a:solidFill>
                <a:schemeClr val="bg1"/>
              </a:solidFill>
            </a:endParaRPr>
          </a:p>
        </p:txBody>
      </p:sp>
      <p:sp>
        <p:nvSpPr>
          <p:cNvPr id="3076" name="TextBox 1">
            <a:extLst>
              <a:ext uri="{FF2B5EF4-FFF2-40B4-BE49-F238E27FC236}">
                <a16:creationId xmlns:a16="http://schemas.microsoft.com/office/drawing/2014/main" id="{F8ADD303-5BE8-42A0-A202-7938E79715EF}"/>
              </a:ext>
            </a:extLst>
          </p:cNvPr>
          <p:cNvSpPr txBox="1">
            <a:spLocks noChangeArrowheads="1"/>
          </p:cNvSpPr>
          <p:nvPr/>
        </p:nvSpPr>
        <p:spPr bwMode="auto">
          <a:xfrm>
            <a:off x="2054225" y="925513"/>
            <a:ext cx="2232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fr-FR" altLang="fr-FR" sz="2800" b="1" dirty="0">
                <a:latin typeface="Myriad Pro" panose="020B0503030403020204" pitchFamily="34" charset="0"/>
              </a:rPr>
              <a:t>Click’n’Stock</a:t>
            </a:r>
          </a:p>
        </p:txBody>
      </p:sp>
      <p:sp>
        <p:nvSpPr>
          <p:cNvPr id="3077" name="Espace réservé du numéro de diapositive 2">
            <a:extLst>
              <a:ext uri="{FF2B5EF4-FFF2-40B4-BE49-F238E27FC236}">
                <a16:creationId xmlns:a16="http://schemas.microsoft.com/office/drawing/2014/main" id="{0C95266C-0455-4802-8AF8-1D2A0EDBA0D5}"/>
              </a:ext>
            </a:extLst>
          </p:cNvPr>
          <p:cNvSpPr>
            <a:spLocks noGrp="1" noChangeArrowheads="1"/>
          </p:cNvSpPr>
          <p:nvPr>
            <p:ph type="sldNum" sz="quarter" idx="12"/>
          </p:nvPr>
        </p:nvSpPr>
        <p:spPr>
          <a:xfrm>
            <a:off x="46038" y="6294438"/>
            <a:ext cx="371475"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E6DA54-CDE6-4B7C-A118-96B3FB8B2A63}" type="slidenum">
              <a:rPr lang="es-ES" altLang="fr-FR" sz="1800" smtClean="0">
                <a:solidFill>
                  <a:schemeClr val="bg1"/>
                </a:solidFill>
              </a:rPr>
              <a:pPr/>
              <a:t>1</a:t>
            </a:fld>
            <a:endParaRPr lang="es-ES" altLang="fr-FR" sz="1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3293C47-BA60-4267-8A94-21AD906B3D87}"/>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Diagramme d’activité</a:t>
            </a:r>
          </a:p>
        </p:txBody>
      </p:sp>
      <p:sp>
        <p:nvSpPr>
          <p:cNvPr id="9220" name="Espace réservé du numéro de diapositive 2">
            <a:extLst>
              <a:ext uri="{FF2B5EF4-FFF2-40B4-BE49-F238E27FC236}">
                <a16:creationId xmlns:a16="http://schemas.microsoft.com/office/drawing/2014/main" id="{87B9E4ED-31F2-499F-87A4-45F84D94FEE2}"/>
              </a:ext>
            </a:extLst>
          </p:cNvPr>
          <p:cNvSpPr>
            <a:spLocks noGrp="1" noChangeArrowheads="1"/>
          </p:cNvSpPr>
          <p:nvPr>
            <p:ph type="sldNum" sz="quarter" idx="12"/>
          </p:nvPr>
        </p:nvSpPr>
        <p:spPr>
          <a:xfrm>
            <a:off x="0" y="6093296"/>
            <a:ext cx="514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FC10F14-EBFA-4E53-BAC0-8BA387711F29}" type="slidenum">
              <a:rPr lang="es-ES" altLang="fr-FR" sz="1800" smtClean="0">
                <a:solidFill>
                  <a:schemeClr val="bg1"/>
                </a:solidFill>
              </a:rPr>
              <a:pPr/>
              <a:t>10</a:t>
            </a:fld>
            <a:endParaRPr lang="es-ES" altLang="fr-FR" sz="1800" dirty="0">
              <a:solidFill>
                <a:schemeClr val="bg1"/>
              </a:solidFill>
            </a:endParaRPr>
          </a:p>
        </p:txBody>
      </p:sp>
      <p:pic>
        <p:nvPicPr>
          <p:cNvPr id="5" name="Image 4" descr="Une image contenant texte, carte&#10;&#10;Description générée automatiquement">
            <a:extLst>
              <a:ext uri="{FF2B5EF4-FFF2-40B4-BE49-F238E27FC236}">
                <a16:creationId xmlns:a16="http://schemas.microsoft.com/office/drawing/2014/main" id="{C63C4EFB-C4B5-4AB2-9FAA-D77695F2F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6973" y="1332138"/>
            <a:ext cx="5530053" cy="49992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2CA371-92EE-44F4-9794-D55DDFD0A8A5}"/>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Diagramme de séquence</a:t>
            </a:r>
          </a:p>
        </p:txBody>
      </p:sp>
      <p:pic>
        <p:nvPicPr>
          <p:cNvPr id="10243" name="Image 2" descr="Une image contenant texte, carte, homme, blanc&#10;&#10;Description générée automatiquement">
            <a:extLst>
              <a:ext uri="{FF2B5EF4-FFF2-40B4-BE49-F238E27FC236}">
                <a16:creationId xmlns:a16="http://schemas.microsoft.com/office/drawing/2014/main" id="{2419E5A5-42E1-4319-A9F0-E16B3823A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11300"/>
            <a:ext cx="91440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Espace réservé du numéro de diapositive 2">
            <a:extLst>
              <a:ext uri="{FF2B5EF4-FFF2-40B4-BE49-F238E27FC236}">
                <a16:creationId xmlns:a16="http://schemas.microsoft.com/office/drawing/2014/main" id="{9EA74516-DA5E-43CA-AC00-90AF051C2E81}"/>
              </a:ext>
            </a:extLst>
          </p:cNvPr>
          <p:cNvSpPr>
            <a:spLocks noGrp="1" noChangeArrowheads="1"/>
          </p:cNvSpPr>
          <p:nvPr>
            <p:ph type="sldNum" sz="quarter" idx="12"/>
          </p:nvPr>
        </p:nvSpPr>
        <p:spPr>
          <a:xfrm>
            <a:off x="0" y="6192837"/>
            <a:ext cx="48952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02E602-515E-4875-978D-7ADF8CAED93A}" type="slidenum">
              <a:rPr lang="es-ES" altLang="fr-FR" sz="1800" smtClean="0">
                <a:solidFill>
                  <a:schemeClr val="bg1"/>
                </a:solidFill>
              </a:rPr>
              <a:pPr/>
              <a:t>11</a:t>
            </a:fld>
            <a:endParaRPr lang="es-ES" altLang="fr-FR" sz="18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579A469-7607-4B81-9DE7-91FA73998262}"/>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Diagramme de classe</a:t>
            </a:r>
          </a:p>
        </p:txBody>
      </p:sp>
      <p:pic>
        <p:nvPicPr>
          <p:cNvPr id="12291" name="Image 2" descr="Une image contenant texte, carte&#10;&#10;Description générée automatiquement">
            <a:extLst>
              <a:ext uri="{FF2B5EF4-FFF2-40B4-BE49-F238E27FC236}">
                <a16:creationId xmlns:a16="http://schemas.microsoft.com/office/drawing/2014/main" id="{182FB949-89FA-4C52-9857-3CA647B51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1484313"/>
            <a:ext cx="6985000"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Espace réservé du numéro de diapositive 2">
            <a:extLst>
              <a:ext uri="{FF2B5EF4-FFF2-40B4-BE49-F238E27FC236}">
                <a16:creationId xmlns:a16="http://schemas.microsoft.com/office/drawing/2014/main" id="{3140220B-C0A8-43CE-87F9-BA75D4E7D3BF}"/>
              </a:ext>
            </a:extLst>
          </p:cNvPr>
          <p:cNvSpPr>
            <a:spLocks noGrp="1" noChangeArrowheads="1"/>
          </p:cNvSpPr>
          <p:nvPr>
            <p:ph type="sldNum" sz="quarter" idx="12"/>
          </p:nvPr>
        </p:nvSpPr>
        <p:spPr>
          <a:xfrm>
            <a:off x="0" y="6192837"/>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8A056ED-5240-493F-89A0-A2AC844CEBEC}" type="slidenum">
              <a:rPr lang="es-ES" altLang="fr-FR" sz="1800" smtClean="0">
                <a:solidFill>
                  <a:schemeClr val="bg1"/>
                </a:solidFill>
              </a:rPr>
              <a:pPr/>
              <a:t>12</a:t>
            </a:fld>
            <a:endParaRPr lang="es-ES" altLang="fr-FR" sz="18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299AB6E-F4D7-4DA8-9D3C-783F86D9DE5A}"/>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MCD</a:t>
            </a:r>
          </a:p>
        </p:txBody>
      </p:sp>
      <p:pic>
        <p:nvPicPr>
          <p:cNvPr id="14339" name="Image 2" descr="Une image contenant capture d’écran&#10;&#10;Description générée automatiquement">
            <a:extLst>
              <a:ext uri="{FF2B5EF4-FFF2-40B4-BE49-F238E27FC236}">
                <a16:creationId xmlns:a16="http://schemas.microsoft.com/office/drawing/2014/main" id="{FE5F20D7-7F4E-4245-B2A3-908E61AB4F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85863"/>
            <a:ext cx="8229600"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Espace réservé du numéro de diapositive 2">
            <a:extLst>
              <a:ext uri="{FF2B5EF4-FFF2-40B4-BE49-F238E27FC236}">
                <a16:creationId xmlns:a16="http://schemas.microsoft.com/office/drawing/2014/main" id="{D0BA4057-1A54-41E3-B785-D34325EE9B1A}"/>
              </a:ext>
            </a:extLst>
          </p:cNvPr>
          <p:cNvSpPr>
            <a:spLocks noGrp="1" noChangeArrowheads="1"/>
          </p:cNvSpPr>
          <p:nvPr>
            <p:ph type="sldNum" sz="quarter" idx="12"/>
          </p:nvPr>
        </p:nvSpPr>
        <p:spPr>
          <a:xfrm>
            <a:off x="15899" y="6192837"/>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9764FC-02F5-4911-A9BB-48994CFD9BC2}" type="slidenum">
              <a:rPr lang="es-ES" altLang="fr-FR" sz="1800" smtClean="0">
                <a:solidFill>
                  <a:schemeClr val="bg1"/>
                </a:solidFill>
              </a:rPr>
              <a:pPr/>
              <a:t>13</a:t>
            </a:fld>
            <a:endParaRPr lang="es-ES" altLang="fr-FR" sz="18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1A959A3-3861-4CC0-8121-361DA33C2CB8}"/>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MLD</a:t>
            </a:r>
          </a:p>
        </p:txBody>
      </p:sp>
      <p:pic>
        <p:nvPicPr>
          <p:cNvPr id="15363" name="Image 3" descr="Une image contenant capture d’écran&#10;&#10;Description générée automatiquement">
            <a:extLst>
              <a:ext uri="{FF2B5EF4-FFF2-40B4-BE49-F238E27FC236}">
                <a16:creationId xmlns:a16="http://schemas.microsoft.com/office/drawing/2014/main" id="{7FEC7028-9352-4616-8BF1-4807AB6E4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5" y="1101725"/>
            <a:ext cx="7667625" cy="531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Espace réservé du numéro de diapositive 2">
            <a:extLst>
              <a:ext uri="{FF2B5EF4-FFF2-40B4-BE49-F238E27FC236}">
                <a16:creationId xmlns:a16="http://schemas.microsoft.com/office/drawing/2014/main" id="{DADE54A6-50FC-43D4-91AE-62844D05441E}"/>
              </a:ext>
            </a:extLst>
          </p:cNvPr>
          <p:cNvSpPr>
            <a:spLocks noGrp="1" noChangeArrowheads="1"/>
          </p:cNvSpPr>
          <p:nvPr>
            <p:ph type="sldNum" sz="quarter" idx="12"/>
          </p:nvPr>
        </p:nvSpPr>
        <p:spPr>
          <a:xfrm>
            <a:off x="-23292" y="6180137"/>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963203-BE45-4AD7-A677-16A6612D229C}" type="slidenum">
              <a:rPr lang="es-ES" altLang="fr-FR" sz="1800" smtClean="0">
                <a:solidFill>
                  <a:schemeClr val="bg1"/>
                </a:solidFill>
              </a:rPr>
              <a:pPr/>
              <a:t>14</a:t>
            </a:fld>
            <a:endParaRPr lang="es-ES" altLang="fr-FR" sz="18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E5C9D8D-0926-4DA6-9AD7-6B8B4568D59F}"/>
              </a:ext>
            </a:extLst>
          </p:cNvPr>
          <p:cNvSpPr>
            <a:spLocks noGrp="1" noChangeArrowheads="1"/>
          </p:cNvSpPr>
          <p:nvPr>
            <p:ph type="title"/>
          </p:nvPr>
        </p:nvSpPr>
        <p:spPr>
          <a:xfrm>
            <a:off x="331788" y="273050"/>
            <a:ext cx="8229600" cy="981075"/>
          </a:xfrm>
        </p:spPr>
        <p:txBody>
          <a:bodyPr/>
          <a:lstStyle/>
          <a:p>
            <a:pPr eaLnBrk="1" hangingPunct="1"/>
            <a:r>
              <a:rPr lang="fr-FR" altLang="fr-FR" dirty="0">
                <a:solidFill>
                  <a:schemeClr val="bg1"/>
                </a:solidFill>
              </a:rPr>
              <a:t>Base de données</a:t>
            </a:r>
          </a:p>
        </p:txBody>
      </p:sp>
      <p:pic>
        <p:nvPicPr>
          <p:cNvPr id="16387" name="Image 2" descr="Une image contenant table&#10;&#10;Description générée automatiquement">
            <a:extLst>
              <a:ext uri="{FF2B5EF4-FFF2-40B4-BE49-F238E27FC236}">
                <a16:creationId xmlns:a16="http://schemas.microsoft.com/office/drawing/2014/main" id="{7C9E2176-76DA-4000-A5A2-EB5CB068C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1358900"/>
            <a:ext cx="34099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Image 4" descr="Une image contenant capture d’écran&#10;&#10;Description générée automatiquement">
            <a:extLst>
              <a:ext uri="{FF2B5EF4-FFF2-40B4-BE49-F238E27FC236}">
                <a16:creationId xmlns:a16="http://schemas.microsoft.com/office/drawing/2014/main" id="{C29A7CE4-AC7B-4E53-92D0-11A0EF885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400" y="4331891"/>
            <a:ext cx="85852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Image 6" descr="Une image contenant capture d’écran&#10;&#10;Description générée automatiquement">
            <a:extLst>
              <a:ext uri="{FF2B5EF4-FFF2-40B4-BE49-F238E27FC236}">
                <a16:creationId xmlns:a16="http://schemas.microsoft.com/office/drawing/2014/main" id="{BD26DF28-4067-468D-8733-F10EC18BEE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25" y="2176462"/>
            <a:ext cx="5180013"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Espace réservé du numéro de diapositive 2">
            <a:extLst>
              <a:ext uri="{FF2B5EF4-FFF2-40B4-BE49-F238E27FC236}">
                <a16:creationId xmlns:a16="http://schemas.microsoft.com/office/drawing/2014/main" id="{FDA3F52C-522B-41F1-88B7-A00AE8AFEB42}"/>
              </a:ext>
            </a:extLst>
          </p:cNvPr>
          <p:cNvSpPr>
            <a:spLocks noGrp="1" noChangeArrowheads="1"/>
          </p:cNvSpPr>
          <p:nvPr>
            <p:ph type="sldNum" sz="quarter" idx="12"/>
          </p:nvPr>
        </p:nvSpPr>
        <p:spPr>
          <a:xfrm>
            <a:off x="-4242" y="6249194"/>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81ED0EC-84D7-4E13-8CD4-A189DD89D553}" type="slidenum">
              <a:rPr lang="es-ES" altLang="fr-FR" sz="1800" smtClean="0">
                <a:solidFill>
                  <a:schemeClr val="bg1"/>
                </a:solidFill>
              </a:rPr>
              <a:pPr/>
              <a:t>15</a:t>
            </a:fld>
            <a:endParaRPr lang="es-ES" altLang="fr-FR" sz="18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E5C9D8D-0926-4DA6-9AD7-6B8B4568D59F}"/>
              </a:ext>
            </a:extLst>
          </p:cNvPr>
          <p:cNvSpPr>
            <a:spLocks noGrp="1" noChangeArrowheads="1"/>
          </p:cNvSpPr>
          <p:nvPr>
            <p:ph type="title"/>
          </p:nvPr>
        </p:nvSpPr>
        <p:spPr>
          <a:xfrm>
            <a:off x="331788" y="273051"/>
            <a:ext cx="8229600" cy="707678"/>
          </a:xfrm>
        </p:spPr>
        <p:txBody>
          <a:bodyPr/>
          <a:lstStyle/>
          <a:p>
            <a:pPr eaLnBrk="1" hangingPunct="1"/>
            <a:r>
              <a:rPr lang="fr-FR" altLang="fr-FR" dirty="0">
                <a:solidFill>
                  <a:schemeClr val="bg1"/>
                </a:solidFill>
              </a:rPr>
              <a:t>Beans</a:t>
            </a:r>
          </a:p>
        </p:txBody>
      </p:sp>
      <p:sp>
        <p:nvSpPr>
          <p:cNvPr id="16390" name="Espace réservé du numéro de diapositive 2">
            <a:extLst>
              <a:ext uri="{FF2B5EF4-FFF2-40B4-BE49-F238E27FC236}">
                <a16:creationId xmlns:a16="http://schemas.microsoft.com/office/drawing/2014/main" id="{FDA3F52C-522B-41F1-88B7-A00AE8AFEB42}"/>
              </a:ext>
            </a:extLst>
          </p:cNvPr>
          <p:cNvSpPr>
            <a:spLocks noGrp="1" noChangeArrowheads="1"/>
          </p:cNvSpPr>
          <p:nvPr>
            <p:ph type="sldNum" sz="quarter" idx="12"/>
          </p:nvPr>
        </p:nvSpPr>
        <p:spPr>
          <a:xfrm>
            <a:off x="-4242" y="6249194"/>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81ED0EC-84D7-4E13-8CD4-A189DD89D553}" type="slidenum">
              <a:rPr lang="es-ES" altLang="fr-FR" sz="1800" smtClean="0">
                <a:solidFill>
                  <a:schemeClr val="bg1"/>
                </a:solidFill>
              </a:rPr>
              <a:pPr/>
              <a:t>16</a:t>
            </a:fld>
            <a:endParaRPr lang="es-ES" altLang="fr-FR" sz="1800" dirty="0">
              <a:solidFill>
                <a:schemeClr val="bg1"/>
              </a:solidFill>
            </a:endParaRPr>
          </a:p>
        </p:txBody>
      </p:sp>
      <p:pic>
        <p:nvPicPr>
          <p:cNvPr id="5" name="Image 4" descr="Une image contenant capture d’écran, oiseau&#10;&#10;Description générée automatiquement">
            <a:extLst>
              <a:ext uri="{FF2B5EF4-FFF2-40B4-BE49-F238E27FC236}">
                <a16:creationId xmlns:a16="http://schemas.microsoft.com/office/drawing/2014/main" id="{A11F8035-CDFA-4743-ADCC-C93AEC94B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2156" y="3645073"/>
            <a:ext cx="5259687" cy="2664296"/>
          </a:xfrm>
          <a:prstGeom prst="rect">
            <a:avLst/>
          </a:prstGeom>
        </p:spPr>
      </p:pic>
      <p:pic>
        <p:nvPicPr>
          <p:cNvPr id="7" name="Image 6">
            <a:extLst>
              <a:ext uri="{FF2B5EF4-FFF2-40B4-BE49-F238E27FC236}">
                <a16:creationId xmlns:a16="http://schemas.microsoft.com/office/drawing/2014/main" id="{A7ABE194-3DC4-4337-B0B9-38C2D933CD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8" y="2147924"/>
            <a:ext cx="9032504" cy="329954"/>
          </a:xfrm>
          <a:prstGeom prst="rect">
            <a:avLst/>
          </a:prstGeom>
        </p:spPr>
      </p:pic>
      <p:sp>
        <p:nvSpPr>
          <p:cNvPr id="10" name="ZoneTexte 9">
            <a:extLst>
              <a:ext uri="{FF2B5EF4-FFF2-40B4-BE49-F238E27FC236}">
                <a16:creationId xmlns:a16="http://schemas.microsoft.com/office/drawing/2014/main" id="{1C8FC132-550E-473C-AFA7-546E9CEE6DEF}"/>
              </a:ext>
            </a:extLst>
          </p:cNvPr>
          <p:cNvSpPr txBox="1"/>
          <p:nvPr/>
        </p:nvSpPr>
        <p:spPr>
          <a:xfrm>
            <a:off x="3406891" y="2874503"/>
            <a:ext cx="2079391" cy="373945"/>
          </a:xfrm>
          <a:prstGeom prst="rect">
            <a:avLst/>
          </a:prstGeom>
          <a:noFill/>
        </p:spPr>
        <p:txBody>
          <a:bodyPr wrap="square" rtlCol="0">
            <a:spAutoFit/>
          </a:bodyPr>
          <a:lstStyle/>
          <a:p>
            <a:r>
              <a:rPr lang="fr-FR" dirty="0"/>
              <a:t>Dans le back-end</a:t>
            </a:r>
          </a:p>
        </p:txBody>
      </p:sp>
      <p:sp>
        <p:nvSpPr>
          <p:cNvPr id="16" name="ZoneTexte 15">
            <a:extLst>
              <a:ext uri="{FF2B5EF4-FFF2-40B4-BE49-F238E27FC236}">
                <a16:creationId xmlns:a16="http://schemas.microsoft.com/office/drawing/2014/main" id="{40643989-E762-43BD-800B-7D71BB9F1835}"/>
              </a:ext>
            </a:extLst>
          </p:cNvPr>
          <p:cNvSpPr txBox="1"/>
          <p:nvPr/>
        </p:nvSpPr>
        <p:spPr>
          <a:xfrm>
            <a:off x="3406892" y="1193753"/>
            <a:ext cx="2079391" cy="373945"/>
          </a:xfrm>
          <a:prstGeom prst="rect">
            <a:avLst/>
          </a:prstGeom>
          <a:noFill/>
        </p:spPr>
        <p:txBody>
          <a:bodyPr wrap="square" rtlCol="0">
            <a:spAutoFit/>
          </a:bodyPr>
          <a:lstStyle/>
          <a:p>
            <a:r>
              <a:rPr lang="fr-FR" dirty="0"/>
              <a:t>Dans le front-end</a:t>
            </a:r>
          </a:p>
        </p:txBody>
      </p:sp>
    </p:spTree>
    <p:extLst>
      <p:ext uri="{BB962C8B-B14F-4D97-AF65-F5344CB8AC3E}">
        <p14:creationId xmlns:p14="http://schemas.microsoft.com/office/powerpoint/2010/main" val="139838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2E3471B-F3FB-4A52-9757-FA0FBB54EE9A}"/>
              </a:ext>
            </a:extLst>
          </p:cNvPr>
          <p:cNvSpPr>
            <a:spLocks noGrp="1" noChangeArrowheads="1"/>
          </p:cNvSpPr>
          <p:nvPr>
            <p:ph type="title"/>
          </p:nvPr>
        </p:nvSpPr>
        <p:spPr>
          <a:xfrm>
            <a:off x="395288" y="188913"/>
            <a:ext cx="8229600" cy="719807"/>
          </a:xfrm>
        </p:spPr>
        <p:txBody>
          <a:bodyPr/>
          <a:lstStyle/>
          <a:p>
            <a:pPr eaLnBrk="1" hangingPunct="1"/>
            <a:r>
              <a:rPr lang="fr-FR" altLang="fr-FR" dirty="0">
                <a:solidFill>
                  <a:schemeClr val="bg1"/>
                </a:solidFill>
              </a:rPr>
              <a:t>Activité affichage stock véhicule</a:t>
            </a:r>
          </a:p>
        </p:txBody>
      </p:sp>
      <p:sp>
        <p:nvSpPr>
          <p:cNvPr id="17412" name="Espace réservé du numéro de diapositive 2">
            <a:extLst>
              <a:ext uri="{FF2B5EF4-FFF2-40B4-BE49-F238E27FC236}">
                <a16:creationId xmlns:a16="http://schemas.microsoft.com/office/drawing/2014/main" id="{F195D6FE-6706-4FCD-9992-BE667CF51257}"/>
              </a:ext>
            </a:extLst>
          </p:cNvPr>
          <p:cNvSpPr>
            <a:spLocks noGrp="1" noChangeArrowheads="1"/>
          </p:cNvSpPr>
          <p:nvPr>
            <p:ph type="sldNum" sz="quarter" idx="12"/>
          </p:nvPr>
        </p:nvSpPr>
        <p:spPr>
          <a:xfrm>
            <a:off x="20141" y="6187082"/>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03B01F-6431-4996-B026-25B80ACDEAC5}" type="slidenum">
              <a:rPr lang="es-ES" altLang="fr-FR" sz="1800" smtClean="0">
                <a:solidFill>
                  <a:schemeClr val="bg1"/>
                </a:solidFill>
              </a:rPr>
              <a:pPr/>
              <a:t>17</a:t>
            </a:fld>
            <a:endParaRPr lang="es-ES" altLang="fr-FR" sz="1800" dirty="0">
              <a:solidFill>
                <a:schemeClr val="bg1"/>
              </a:solidFill>
            </a:endParaRPr>
          </a:p>
        </p:txBody>
      </p:sp>
      <p:pic>
        <p:nvPicPr>
          <p:cNvPr id="3" name="Image 2" descr="Une image contenant capture d’écran&#10;&#10;Description générée automatiquement">
            <a:extLst>
              <a:ext uri="{FF2B5EF4-FFF2-40B4-BE49-F238E27FC236}">
                <a16:creationId xmlns:a16="http://schemas.microsoft.com/office/drawing/2014/main" id="{9BAF059F-071A-48DE-9628-6347F902FB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2741" y="1054286"/>
            <a:ext cx="5918518" cy="53804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F70EA42-9E36-4B10-A026-36A1039C8720}"/>
              </a:ext>
            </a:extLst>
          </p:cNvPr>
          <p:cNvSpPr>
            <a:spLocks noGrp="1" noChangeArrowheads="1"/>
          </p:cNvSpPr>
          <p:nvPr>
            <p:ph type="title"/>
          </p:nvPr>
        </p:nvSpPr>
        <p:spPr>
          <a:xfrm>
            <a:off x="395288" y="188913"/>
            <a:ext cx="8229600" cy="647799"/>
          </a:xfrm>
        </p:spPr>
        <p:txBody>
          <a:bodyPr/>
          <a:lstStyle/>
          <a:p>
            <a:pPr eaLnBrk="1" hangingPunct="1"/>
            <a:r>
              <a:rPr lang="fr-FR" altLang="fr-FR" dirty="0">
                <a:solidFill>
                  <a:schemeClr val="bg1"/>
                </a:solidFill>
              </a:rPr>
              <a:t>Adapter</a:t>
            </a:r>
          </a:p>
        </p:txBody>
      </p:sp>
      <p:sp>
        <p:nvSpPr>
          <p:cNvPr id="18436" name="Espace réservé du numéro de diapositive 2">
            <a:extLst>
              <a:ext uri="{FF2B5EF4-FFF2-40B4-BE49-F238E27FC236}">
                <a16:creationId xmlns:a16="http://schemas.microsoft.com/office/drawing/2014/main" id="{9080B90D-A869-494D-8C1E-50A3C537D5D6}"/>
              </a:ext>
            </a:extLst>
          </p:cNvPr>
          <p:cNvSpPr>
            <a:spLocks noGrp="1" noChangeArrowheads="1"/>
          </p:cNvSpPr>
          <p:nvPr>
            <p:ph type="sldNum" sz="quarter" idx="12"/>
          </p:nvPr>
        </p:nvSpPr>
        <p:spPr>
          <a:xfrm>
            <a:off x="14808" y="6126163"/>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698908-8E6F-4A9C-A427-712D4FF23DAE}" type="slidenum">
              <a:rPr lang="es-ES" altLang="fr-FR" sz="1800" smtClean="0">
                <a:solidFill>
                  <a:schemeClr val="bg1"/>
                </a:solidFill>
              </a:rPr>
              <a:pPr/>
              <a:t>18</a:t>
            </a:fld>
            <a:endParaRPr lang="es-ES" altLang="fr-FR" sz="1800" dirty="0">
              <a:solidFill>
                <a:schemeClr val="bg1"/>
              </a:solidFill>
            </a:endParaRPr>
          </a:p>
        </p:txBody>
      </p:sp>
      <p:pic>
        <p:nvPicPr>
          <p:cNvPr id="4" name="Image 3" descr="Une image contenant capture d’écran&#10;&#10;Description générée automatiquement">
            <a:extLst>
              <a:ext uri="{FF2B5EF4-FFF2-40B4-BE49-F238E27FC236}">
                <a16:creationId xmlns:a16="http://schemas.microsoft.com/office/drawing/2014/main" id="{BF3135B6-2ED8-4C0B-9335-61F0BA3F6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88" y="1052736"/>
            <a:ext cx="7416824" cy="54790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F70EA42-9E36-4B10-A026-36A1039C8720}"/>
              </a:ext>
            </a:extLst>
          </p:cNvPr>
          <p:cNvSpPr>
            <a:spLocks noGrp="1" noChangeArrowheads="1"/>
          </p:cNvSpPr>
          <p:nvPr>
            <p:ph type="title"/>
          </p:nvPr>
        </p:nvSpPr>
        <p:spPr>
          <a:xfrm>
            <a:off x="395288" y="188913"/>
            <a:ext cx="8229600" cy="647799"/>
          </a:xfrm>
        </p:spPr>
        <p:txBody>
          <a:bodyPr/>
          <a:lstStyle/>
          <a:p>
            <a:pPr eaLnBrk="1" hangingPunct="1"/>
            <a:r>
              <a:rPr lang="fr-FR" altLang="fr-FR" dirty="0">
                <a:solidFill>
                  <a:schemeClr val="bg1"/>
                </a:solidFill>
              </a:rPr>
              <a:t>AsynTask</a:t>
            </a:r>
          </a:p>
        </p:txBody>
      </p:sp>
      <p:sp>
        <p:nvSpPr>
          <p:cNvPr id="18436" name="Espace réservé du numéro de diapositive 2">
            <a:extLst>
              <a:ext uri="{FF2B5EF4-FFF2-40B4-BE49-F238E27FC236}">
                <a16:creationId xmlns:a16="http://schemas.microsoft.com/office/drawing/2014/main" id="{9080B90D-A869-494D-8C1E-50A3C537D5D6}"/>
              </a:ext>
            </a:extLst>
          </p:cNvPr>
          <p:cNvSpPr>
            <a:spLocks noGrp="1" noChangeArrowheads="1"/>
          </p:cNvSpPr>
          <p:nvPr>
            <p:ph type="sldNum" sz="quarter" idx="12"/>
          </p:nvPr>
        </p:nvSpPr>
        <p:spPr>
          <a:xfrm>
            <a:off x="14808" y="6126163"/>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698908-8E6F-4A9C-A427-712D4FF23DAE}" type="slidenum">
              <a:rPr lang="es-ES" altLang="fr-FR" sz="1800" smtClean="0">
                <a:solidFill>
                  <a:schemeClr val="bg1"/>
                </a:solidFill>
              </a:rPr>
              <a:pPr/>
              <a:t>19</a:t>
            </a:fld>
            <a:endParaRPr lang="es-ES" altLang="fr-FR" sz="1800" dirty="0">
              <a:solidFill>
                <a:schemeClr val="bg1"/>
              </a:solidFill>
            </a:endParaRPr>
          </a:p>
        </p:txBody>
      </p:sp>
      <p:pic>
        <p:nvPicPr>
          <p:cNvPr id="3" name="Image 2" descr="Une image contenant capture d’écran&#10;&#10;Description générée automatiquement">
            <a:extLst>
              <a:ext uri="{FF2B5EF4-FFF2-40B4-BE49-F238E27FC236}">
                <a16:creationId xmlns:a16="http://schemas.microsoft.com/office/drawing/2014/main" id="{3A8A3405-EA32-4F2A-A4A2-455588DFF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526" y="950037"/>
            <a:ext cx="7242948" cy="5396077"/>
          </a:xfrm>
          <a:prstGeom prst="rect">
            <a:avLst/>
          </a:prstGeom>
        </p:spPr>
      </p:pic>
    </p:spTree>
    <p:extLst>
      <p:ext uri="{BB962C8B-B14F-4D97-AF65-F5344CB8AC3E}">
        <p14:creationId xmlns:p14="http://schemas.microsoft.com/office/powerpoint/2010/main" val="374318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8AD3C3C-B408-421D-B839-5A6E1DDB3A16}"/>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My project</a:t>
            </a:r>
          </a:p>
        </p:txBody>
      </p:sp>
      <p:sp>
        <p:nvSpPr>
          <p:cNvPr id="4099" name="Rectangle 3">
            <a:extLst>
              <a:ext uri="{FF2B5EF4-FFF2-40B4-BE49-F238E27FC236}">
                <a16:creationId xmlns:a16="http://schemas.microsoft.com/office/drawing/2014/main" id="{0290C790-B449-4EB4-8453-8117FC6CBEE3}"/>
              </a:ext>
            </a:extLst>
          </p:cNvPr>
          <p:cNvSpPr>
            <a:spLocks noGrp="1" noChangeArrowheads="1"/>
          </p:cNvSpPr>
          <p:nvPr>
            <p:ph type="body" idx="1"/>
          </p:nvPr>
        </p:nvSpPr>
        <p:spPr/>
        <p:txBody>
          <a:bodyPr/>
          <a:lstStyle/>
          <a:p>
            <a:pPr marL="0" indent="0" eaLnBrk="1" hangingPunct="1">
              <a:buNone/>
            </a:pPr>
            <a:endParaRPr lang="en-US" dirty="0">
              <a:solidFill>
                <a:schemeClr val="bg1"/>
              </a:solidFill>
            </a:endParaRPr>
          </a:p>
          <a:p>
            <a:pPr marL="0" indent="0" eaLnBrk="1" hangingPunct="1">
              <a:buNone/>
            </a:pPr>
            <a:endParaRPr lang="en-US" dirty="0">
              <a:solidFill>
                <a:schemeClr val="bg1"/>
              </a:solidFill>
            </a:endParaRPr>
          </a:p>
          <a:p>
            <a:pPr marL="0" indent="0" eaLnBrk="1" hangingPunct="1">
              <a:buNone/>
            </a:pPr>
            <a:r>
              <a:rPr lang="en-US" dirty="0">
                <a:solidFill>
                  <a:schemeClr val="bg1"/>
                </a:solidFill>
              </a:rPr>
              <a:t>Hi, my name is Clémence Vezin and today I’m going to present you my project and how I got the idea for it.</a:t>
            </a:r>
          </a:p>
          <a:p>
            <a:pPr marL="0" indent="0" eaLnBrk="1" hangingPunct="1">
              <a:buNone/>
            </a:pPr>
            <a:endParaRPr lang="fr-FR" dirty="0">
              <a:solidFill>
                <a:schemeClr val="bg1"/>
              </a:solidFill>
            </a:endParaRPr>
          </a:p>
          <a:p>
            <a:pPr eaLnBrk="1" hangingPunct="1"/>
            <a:endParaRPr lang="fr-FR" altLang="fr-FR" dirty="0">
              <a:solidFill>
                <a:schemeClr val="bg1"/>
              </a:solidFill>
            </a:endParaRPr>
          </a:p>
        </p:txBody>
      </p:sp>
      <p:sp>
        <p:nvSpPr>
          <p:cNvPr id="4100" name="Espace réservé du numéro de diapositive 2">
            <a:extLst>
              <a:ext uri="{FF2B5EF4-FFF2-40B4-BE49-F238E27FC236}">
                <a16:creationId xmlns:a16="http://schemas.microsoft.com/office/drawing/2014/main" id="{09BD4113-3AFA-4754-B28D-69086ABF03C4}"/>
              </a:ext>
            </a:extLst>
          </p:cNvPr>
          <p:cNvSpPr>
            <a:spLocks noGrp="1" noChangeArrowheads="1"/>
          </p:cNvSpPr>
          <p:nvPr>
            <p:ph type="sldNum" sz="quarter" idx="12"/>
          </p:nvPr>
        </p:nvSpPr>
        <p:spPr>
          <a:xfrm>
            <a:off x="130175" y="6021388"/>
            <a:ext cx="382588" cy="465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420955-DFDD-4A05-8D05-6A54A7BAC383}" type="slidenum">
              <a:rPr lang="es-ES" altLang="fr-FR" sz="1800" smtClean="0">
                <a:solidFill>
                  <a:schemeClr val="bg1"/>
                </a:solidFill>
              </a:rPr>
              <a:pPr/>
              <a:t>2</a:t>
            </a:fld>
            <a:endParaRPr lang="es-ES" altLang="fr-FR" sz="18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F70EA42-9E36-4B10-A026-36A1039C8720}"/>
              </a:ext>
            </a:extLst>
          </p:cNvPr>
          <p:cNvSpPr>
            <a:spLocks noGrp="1" noChangeArrowheads="1"/>
          </p:cNvSpPr>
          <p:nvPr>
            <p:ph type="title"/>
          </p:nvPr>
        </p:nvSpPr>
        <p:spPr>
          <a:xfrm>
            <a:off x="395288" y="188913"/>
            <a:ext cx="8229600" cy="647799"/>
          </a:xfrm>
        </p:spPr>
        <p:txBody>
          <a:bodyPr/>
          <a:lstStyle/>
          <a:p>
            <a:pPr eaLnBrk="1" hangingPunct="1"/>
            <a:r>
              <a:rPr lang="fr-FR" altLang="fr-FR" dirty="0">
                <a:solidFill>
                  <a:schemeClr val="bg1"/>
                </a:solidFill>
              </a:rPr>
              <a:t>WSUtils</a:t>
            </a:r>
          </a:p>
        </p:txBody>
      </p:sp>
      <p:sp>
        <p:nvSpPr>
          <p:cNvPr id="18436" name="Espace réservé du numéro de diapositive 2">
            <a:extLst>
              <a:ext uri="{FF2B5EF4-FFF2-40B4-BE49-F238E27FC236}">
                <a16:creationId xmlns:a16="http://schemas.microsoft.com/office/drawing/2014/main" id="{9080B90D-A869-494D-8C1E-50A3C537D5D6}"/>
              </a:ext>
            </a:extLst>
          </p:cNvPr>
          <p:cNvSpPr>
            <a:spLocks noGrp="1" noChangeArrowheads="1"/>
          </p:cNvSpPr>
          <p:nvPr>
            <p:ph type="sldNum" sz="quarter" idx="12"/>
          </p:nvPr>
        </p:nvSpPr>
        <p:spPr>
          <a:xfrm>
            <a:off x="14808" y="6126163"/>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698908-8E6F-4A9C-A427-712D4FF23DAE}" type="slidenum">
              <a:rPr lang="es-ES" altLang="fr-FR" sz="1800" smtClean="0">
                <a:solidFill>
                  <a:schemeClr val="bg1"/>
                </a:solidFill>
              </a:rPr>
              <a:pPr/>
              <a:t>20</a:t>
            </a:fld>
            <a:endParaRPr lang="es-ES" altLang="fr-FR" sz="1800" dirty="0">
              <a:solidFill>
                <a:schemeClr val="bg1"/>
              </a:solidFill>
            </a:endParaRPr>
          </a:p>
        </p:txBody>
      </p:sp>
      <p:pic>
        <p:nvPicPr>
          <p:cNvPr id="3" name="Image 2" descr="Une image contenant capture d’écran&#10;&#10;Description générée automatiquement">
            <a:extLst>
              <a:ext uri="{FF2B5EF4-FFF2-40B4-BE49-F238E27FC236}">
                <a16:creationId xmlns:a16="http://schemas.microsoft.com/office/drawing/2014/main" id="{72C282A1-AF0D-4CE7-8AB0-A8B63362D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90" y="2132856"/>
            <a:ext cx="8365420" cy="1743824"/>
          </a:xfrm>
          <a:prstGeom prst="rect">
            <a:avLst/>
          </a:prstGeom>
        </p:spPr>
      </p:pic>
    </p:spTree>
    <p:extLst>
      <p:ext uri="{BB962C8B-B14F-4D97-AF65-F5344CB8AC3E}">
        <p14:creationId xmlns:p14="http://schemas.microsoft.com/office/powerpoint/2010/main" val="242231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F70EA42-9E36-4B10-A026-36A1039C8720}"/>
              </a:ext>
            </a:extLst>
          </p:cNvPr>
          <p:cNvSpPr>
            <a:spLocks noGrp="1" noChangeArrowheads="1"/>
          </p:cNvSpPr>
          <p:nvPr>
            <p:ph type="title"/>
          </p:nvPr>
        </p:nvSpPr>
        <p:spPr>
          <a:xfrm>
            <a:off x="395288" y="188913"/>
            <a:ext cx="8229600" cy="719807"/>
          </a:xfrm>
        </p:spPr>
        <p:txBody>
          <a:bodyPr/>
          <a:lstStyle/>
          <a:p>
            <a:pPr eaLnBrk="1" hangingPunct="1"/>
            <a:r>
              <a:rPr lang="fr-FR" altLang="fr-FR" dirty="0">
                <a:solidFill>
                  <a:schemeClr val="bg1"/>
                </a:solidFill>
              </a:rPr>
              <a:t>OkhttpUtils</a:t>
            </a:r>
          </a:p>
        </p:txBody>
      </p:sp>
      <p:sp>
        <p:nvSpPr>
          <p:cNvPr id="18436" name="Espace réservé du numéro de diapositive 2">
            <a:extLst>
              <a:ext uri="{FF2B5EF4-FFF2-40B4-BE49-F238E27FC236}">
                <a16:creationId xmlns:a16="http://schemas.microsoft.com/office/drawing/2014/main" id="{9080B90D-A869-494D-8C1E-50A3C537D5D6}"/>
              </a:ext>
            </a:extLst>
          </p:cNvPr>
          <p:cNvSpPr>
            <a:spLocks noGrp="1" noChangeArrowheads="1"/>
          </p:cNvSpPr>
          <p:nvPr>
            <p:ph type="sldNum" sz="quarter" idx="12"/>
          </p:nvPr>
        </p:nvSpPr>
        <p:spPr>
          <a:xfrm>
            <a:off x="14808" y="6126163"/>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698908-8E6F-4A9C-A427-712D4FF23DAE}" type="slidenum">
              <a:rPr lang="es-ES" altLang="fr-FR" sz="1800" smtClean="0">
                <a:solidFill>
                  <a:schemeClr val="bg1"/>
                </a:solidFill>
              </a:rPr>
              <a:pPr/>
              <a:t>21</a:t>
            </a:fld>
            <a:endParaRPr lang="es-ES" altLang="fr-FR" sz="1800" dirty="0">
              <a:solidFill>
                <a:schemeClr val="bg1"/>
              </a:solidFill>
            </a:endParaRPr>
          </a:p>
        </p:txBody>
      </p:sp>
      <p:pic>
        <p:nvPicPr>
          <p:cNvPr id="3" name="Image 2" descr="Une image contenant texte, capture d’écran&#10;&#10;Description générée automatiquement">
            <a:extLst>
              <a:ext uri="{FF2B5EF4-FFF2-40B4-BE49-F238E27FC236}">
                <a16:creationId xmlns:a16="http://schemas.microsoft.com/office/drawing/2014/main" id="{EF39E8E1-7702-4BE0-BBA0-2DAB8D4C69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254" y="1412776"/>
            <a:ext cx="7669492" cy="4320480"/>
          </a:xfrm>
          <a:prstGeom prst="rect">
            <a:avLst/>
          </a:prstGeom>
        </p:spPr>
      </p:pic>
    </p:spTree>
    <p:extLst>
      <p:ext uri="{BB962C8B-B14F-4D97-AF65-F5344CB8AC3E}">
        <p14:creationId xmlns:p14="http://schemas.microsoft.com/office/powerpoint/2010/main" val="3088138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F70EA42-9E36-4B10-A026-36A1039C8720}"/>
              </a:ext>
            </a:extLst>
          </p:cNvPr>
          <p:cNvSpPr>
            <a:spLocks noGrp="1" noChangeArrowheads="1"/>
          </p:cNvSpPr>
          <p:nvPr>
            <p:ph type="title"/>
          </p:nvPr>
        </p:nvSpPr>
        <p:spPr>
          <a:xfrm>
            <a:off x="395288" y="188913"/>
            <a:ext cx="8229600" cy="719807"/>
          </a:xfrm>
        </p:spPr>
        <p:txBody>
          <a:bodyPr/>
          <a:lstStyle/>
          <a:p>
            <a:pPr eaLnBrk="1" hangingPunct="1"/>
            <a:r>
              <a:rPr lang="fr-FR" altLang="fr-FR" dirty="0">
                <a:solidFill>
                  <a:schemeClr val="bg1"/>
                </a:solidFill>
              </a:rPr>
              <a:t>ServerAPI</a:t>
            </a:r>
          </a:p>
        </p:txBody>
      </p:sp>
      <p:sp>
        <p:nvSpPr>
          <p:cNvPr id="18436" name="Espace réservé du numéro de diapositive 2">
            <a:extLst>
              <a:ext uri="{FF2B5EF4-FFF2-40B4-BE49-F238E27FC236}">
                <a16:creationId xmlns:a16="http://schemas.microsoft.com/office/drawing/2014/main" id="{9080B90D-A869-494D-8C1E-50A3C537D5D6}"/>
              </a:ext>
            </a:extLst>
          </p:cNvPr>
          <p:cNvSpPr>
            <a:spLocks noGrp="1" noChangeArrowheads="1"/>
          </p:cNvSpPr>
          <p:nvPr>
            <p:ph type="sldNum" sz="quarter" idx="12"/>
          </p:nvPr>
        </p:nvSpPr>
        <p:spPr>
          <a:xfrm>
            <a:off x="14808" y="6126163"/>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698908-8E6F-4A9C-A427-712D4FF23DAE}" type="slidenum">
              <a:rPr lang="es-ES" altLang="fr-FR" sz="1800" smtClean="0">
                <a:solidFill>
                  <a:schemeClr val="bg1"/>
                </a:solidFill>
              </a:rPr>
              <a:pPr/>
              <a:t>22</a:t>
            </a:fld>
            <a:endParaRPr lang="es-ES" altLang="fr-FR" sz="1800" dirty="0">
              <a:solidFill>
                <a:schemeClr val="bg1"/>
              </a:solidFill>
            </a:endParaRPr>
          </a:p>
        </p:txBody>
      </p:sp>
      <p:pic>
        <p:nvPicPr>
          <p:cNvPr id="3" name="Image 2" descr="Une image contenant capture d’écran, oiseau&#10;&#10;Description générée automatiquement">
            <a:extLst>
              <a:ext uri="{FF2B5EF4-FFF2-40B4-BE49-F238E27FC236}">
                <a16:creationId xmlns:a16="http://schemas.microsoft.com/office/drawing/2014/main" id="{12EF5353-CBA1-4B33-9287-C904416CA9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662" y="1838816"/>
            <a:ext cx="7948676" cy="2692122"/>
          </a:xfrm>
          <a:prstGeom prst="rect">
            <a:avLst/>
          </a:prstGeom>
        </p:spPr>
      </p:pic>
    </p:spTree>
    <p:extLst>
      <p:ext uri="{BB962C8B-B14F-4D97-AF65-F5344CB8AC3E}">
        <p14:creationId xmlns:p14="http://schemas.microsoft.com/office/powerpoint/2010/main" val="404846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F70EA42-9E36-4B10-A026-36A1039C8720}"/>
              </a:ext>
            </a:extLst>
          </p:cNvPr>
          <p:cNvSpPr>
            <a:spLocks noGrp="1" noChangeArrowheads="1"/>
          </p:cNvSpPr>
          <p:nvPr>
            <p:ph type="title"/>
          </p:nvPr>
        </p:nvSpPr>
        <p:spPr>
          <a:xfrm>
            <a:off x="395288" y="188913"/>
            <a:ext cx="8229600" cy="719807"/>
          </a:xfrm>
        </p:spPr>
        <p:txBody>
          <a:bodyPr/>
          <a:lstStyle/>
          <a:p>
            <a:pPr eaLnBrk="1" hangingPunct="1"/>
            <a:r>
              <a:rPr lang="fr-FR" altLang="fr-FR" dirty="0">
                <a:solidFill>
                  <a:schemeClr val="bg1"/>
                </a:solidFill>
              </a:rPr>
              <a:t>BDDUtils</a:t>
            </a:r>
          </a:p>
        </p:txBody>
      </p:sp>
      <p:sp>
        <p:nvSpPr>
          <p:cNvPr id="18436" name="Espace réservé du numéro de diapositive 2">
            <a:extLst>
              <a:ext uri="{FF2B5EF4-FFF2-40B4-BE49-F238E27FC236}">
                <a16:creationId xmlns:a16="http://schemas.microsoft.com/office/drawing/2014/main" id="{9080B90D-A869-494D-8C1E-50A3C537D5D6}"/>
              </a:ext>
            </a:extLst>
          </p:cNvPr>
          <p:cNvSpPr>
            <a:spLocks noGrp="1" noChangeArrowheads="1"/>
          </p:cNvSpPr>
          <p:nvPr>
            <p:ph type="sldNum" sz="quarter" idx="12"/>
          </p:nvPr>
        </p:nvSpPr>
        <p:spPr>
          <a:xfrm>
            <a:off x="14808" y="6126163"/>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698908-8E6F-4A9C-A427-712D4FF23DAE}" type="slidenum">
              <a:rPr lang="es-ES" altLang="fr-FR" sz="1800" smtClean="0">
                <a:solidFill>
                  <a:schemeClr val="bg1"/>
                </a:solidFill>
              </a:rPr>
              <a:pPr/>
              <a:t>23</a:t>
            </a:fld>
            <a:endParaRPr lang="es-ES" altLang="fr-FR" sz="1800" dirty="0">
              <a:solidFill>
                <a:schemeClr val="bg1"/>
              </a:solidFill>
            </a:endParaRPr>
          </a:p>
        </p:txBody>
      </p:sp>
      <p:pic>
        <p:nvPicPr>
          <p:cNvPr id="4" name="Image 3" descr="Une image contenant capture d’écran&#10;&#10;Description générée automatiquement">
            <a:extLst>
              <a:ext uri="{FF2B5EF4-FFF2-40B4-BE49-F238E27FC236}">
                <a16:creationId xmlns:a16="http://schemas.microsoft.com/office/drawing/2014/main" id="{C4CE6F69-6FA6-4616-9846-816D12918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794" y="1412776"/>
            <a:ext cx="7928587" cy="1347966"/>
          </a:xfrm>
          <a:prstGeom prst="rect">
            <a:avLst/>
          </a:prstGeom>
        </p:spPr>
      </p:pic>
      <p:sp>
        <p:nvSpPr>
          <p:cNvPr id="8" name="Rectangle 2">
            <a:extLst>
              <a:ext uri="{FF2B5EF4-FFF2-40B4-BE49-F238E27FC236}">
                <a16:creationId xmlns:a16="http://schemas.microsoft.com/office/drawing/2014/main" id="{36CE5617-E54C-4381-A82F-DE34C6D25988}"/>
              </a:ext>
            </a:extLst>
          </p:cNvPr>
          <p:cNvSpPr txBox="1">
            <a:spLocks noChangeArrowheads="1"/>
          </p:cNvSpPr>
          <p:nvPr/>
        </p:nvSpPr>
        <p:spPr bwMode="auto">
          <a:xfrm>
            <a:off x="408608" y="3377452"/>
            <a:ext cx="8229600" cy="719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r>
              <a:rPr lang="fr-FR" altLang="fr-FR" dirty="0">
                <a:solidFill>
                  <a:schemeClr val="bg1"/>
                </a:solidFill>
              </a:rPr>
              <a:t>Connexion à la BDD</a:t>
            </a:r>
          </a:p>
        </p:txBody>
      </p:sp>
      <p:pic>
        <p:nvPicPr>
          <p:cNvPr id="7" name="Image 6">
            <a:extLst>
              <a:ext uri="{FF2B5EF4-FFF2-40B4-BE49-F238E27FC236}">
                <a16:creationId xmlns:a16="http://schemas.microsoft.com/office/drawing/2014/main" id="{773254BE-C128-4C58-A2E7-551F138895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778" y="4524583"/>
            <a:ext cx="7742444" cy="720493"/>
          </a:xfrm>
          <a:prstGeom prst="rect">
            <a:avLst/>
          </a:prstGeom>
        </p:spPr>
      </p:pic>
    </p:spTree>
    <p:extLst>
      <p:ext uri="{BB962C8B-B14F-4D97-AF65-F5344CB8AC3E}">
        <p14:creationId xmlns:p14="http://schemas.microsoft.com/office/powerpoint/2010/main" val="82802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F70EA42-9E36-4B10-A026-36A1039C8720}"/>
              </a:ext>
            </a:extLst>
          </p:cNvPr>
          <p:cNvSpPr>
            <a:spLocks noGrp="1" noChangeArrowheads="1"/>
          </p:cNvSpPr>
          <p:nvPr>
            <p:ph type="title"/>
          </p:nvPr>
        </p:nvSpPr>
        <p:spPr>
          <a:xfrm>
            <a:off x="395288" y="188913"/>
            <a:ext cx="8229600" cy="719807"/>
          </a:xfrm>
        </p:spPr>
        <p:txBody>
          <a:bodyPr/>
          <a:lstStyle/>
          <a:p>
            <a:pPr eaLnBrk="1" hangingPunct="1"/>
            <a:r>
              <a:rPr lang="fr-FR" altLang="fr-FR" dirty="0">
                <a:solidFill>
                  <a:schemeClr val="bg1"/>
                </a:solidFill>
              </a:rPr>
              <a:t>Renvoie des données</a:t>
            </a:r>
          </a:p>
        </p:txBody>
      </p:sp>
      <p:sp>
        <p:nvSpPr>
          <p:cNvPr id="18436" name="Espace réservé du numéro de diapositive 2">
            <a:extLst>
              <a:ext uri="{FF2B5EF4-FFF2-40B4-BE49-F238E27FC236}">
                <a16:creationId xmlns:a16="http://schemas.microsoft.com/office/drawing/2014/main" id="{9080B90D-A869-494D-8C1E-50A3C537D5D6}"/>
              </a:ext>
            </a:extLst>
          </p:cNvPr>
          <p:cNvSpPr>
            <a:spLocks noGrp="1" noChangeArrowheads="1"/>
          </p:cNvSpPr>
          <p:nvPr>
            <p:ph type="sldNum" sz="quarter" idx="12"/>
          </p:nvPr>
        </p:nvSpPr>
        <p:spPr>
          <a:xfrm>
            <a:off x="14808" y="6126163"/>
            <a:ext cx="442392"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698908-8E6F-4A9C-A427-712D4FF23DAE}" type="slidenum">
              <a:rPr lang="es-ES" altLang="fr-FR" sz="1800" smtClean="0">
                <a:solidFill>
                  <a:schemeClr val="bg1"/>
                </a:solidFill>
              </a:rPr>
              <a:pPr/>
              <a:t>24</a:t>
            </a:fld>
            <a:endParaRPr lang="es-ES" altLang="fr-FR" sz="1800" dirty="0">
              <a:solidFill>
                <a:schemeClr val="bg1"/>
              </a:solidFill>
            </a:endParaRPr>
          </a:p>
        </p:txBody>
      </p:sp>
      <p:pic>
        <p:nvPicPr>
          <p:cNvPr id="3" name="Image 2" descr="Une image contenant capture d’écran&#10;&#10;Description générée automatiquement">
            <a:extLst>
              <a:ext uri="{FF2B5EF4-FFF2-40B4-BE49-F238E27FC236}">
                <a16:creationId xmlns:a16="http://schemas.microsoft.com/office/drawing/2014/main" id="{DC35F885-BC23-461D-8D38-572DAC932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873" y="1594423"/>
            <a:ext cx="8119961" cy="2592288"/>
          </a:xfrm>
          <a:prstGeom prst="rect">
            <a:avLst/>
          </a:prstGeom>
        </p:spPr>
      </p:pic>
      <p:pic>
        <p:nvPicPr>
          <p:cNvPr id="6" name="Image 5" descr="Une image contenant capture d’écran&#10;&#10;Description générée automatiquement">
            <a:extLst>
              <a:ext uri="{FF2B5EF4-FFF2-40B4-BE49-F238E27FC236}">
                <a16:creationId xmlns:a16="http://schemas.microsoft.com/office/drawing/2014/main" id="{4F5BB044-4214-4D7E-A240-B1F70B0312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74" y="4872415"/>
            <a:ext cx="8195720" cy="1512168"/>
          </a:xfrm>
          <a:prstGeom prst="rect">
            <a:avLst/>
          </a:prstGeom>
        </p:spPr>
      </p:pic>
      <p:sp>
        <p:nvSpPr>
          <p:cNvPr id="9" name="ZoneTexte 8">
            <a:extLst>
              <a:ext uri="{FF2B5EF4-FFF2-40B4-BE49-F238E27FC236}">
                <a16:creationId xmlns:a16="http://schemas.microsoft.com/office/drawing/2014/main" id="{7C810EE4-F332-4C15-A9DA-57328701CDA7}"/>
              </a:ext>
            </a:extLst>
          </p:cNvPr>
          <p:cNvSpPr txBox="1"/>
          <p:nvPr/>
        </p:nvSpPr>
        <p:spPr>
          <a:xfrm>
            <a:off x="548873" y="1084094"/>
            <a:ext cx="2141166" cy="369332"/>
          </a:xfrm>
          <a:prstGeom prst="rect">
            <a:avLst/>
          </a:prstGeom>
          <a:noFill/>
        </p:spPr>
        <p:txBody>
          <a:bodyPr wrap="square" rtlCol="0">
            <a:spAutoFit/>
          </a:bodyPr>
          <a:lstStyle/>
          <a:p>
            <a:r>
              <a:rPr lang="fr-FR" dirty="0"/>
              <a:t>AsynTask</a:t>
            </a:r>
          </a:p>
        </p:txBody>
      </p:sp>
      <p:sp>
        <p:nvSpPr>
          <p:cNvPr id="12" name="ZoneTexte 11">
            <a:extLst>
              <a:ext uri="{FF2B5EF4-FFF2-40B4-BE49-F238E27FC236}">
                <a16:creationId xmlns:a16="http://schemas.microsoft.com/office/drawing/2014/main" id="{3C9739A5-CCFE-43A4-BD76-D5BE1ED01955}"/>
              </a:ext>
            </a:extLst>
          </p:cNvPr>
          <p:cNvSpPr txBox="1"/>
          <p:nvPr/>
        </p:nvSpPr>
        <p:spPr>
          <a:xfrm>
            <a:off x="548873" y="4348692"/>
            <a:ext cx="2141166" cy="369332"/>
          </a:xfrm>
          <a:prstGeom prst="rect">
            <a:avLst/>
          </a:prstGeom>
          <a:noFill/>
        </p:spPr>
        <p:txBody>
          <a:bodyPr wrap="square" rtlCol="0">
            <a:spAutoFit/>
          </a:bodyPr>
          <a:lstStyle/>
          <a:p>
            <a:r>
              <a:rPr lang="fr-FR" dirty="0"/>
              <a:t>Adapter</a:t>
            </a:r>
          </a:p>
        </p:txBody>
      </p:sp>
    </p:spTree>
    <p:extLst>
      <p:ext uri="{BB962C8B-B14F-4D97-AF65-F5344CB8AC3E}">
        <p14:creationId xmlns:p14="http://schemas.microsoft.com/office/powerpoint/2010/main" val="2603746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A00C6F7-89CD-405B-8638-6F3187D63DD9}"/>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Démonstration</a:t>
            </a:r>
          </a:p>
        </p:txBody>
      </p:sp>
      <p:sp>
        <p:nvSpPr>
          <p:cNvPr id="19459" name="Rectangle 3">
            <a:extLst>
              <a:ext uri="{FF2B5EF4-FFF2-40B4-BE49-F238E27FC236}">
                <a16:creationId xmlns:a16="http://schemas.microsoft.com/office/drawing/2014/main" id="{D0AD52D6-1F67-41B0-91CB-E66A6323FCC8}"/>
              </a:ext>
            </a:extLst>
          </p:cNvPr>
          <p:cNvSpPr>
            <a:spLocks noGrp="1" noChangeArrowheads="1"/>
          </p:cNvSpPr>
          <p:nvPr>
            <p:ph type="body" idx="1"/>
          </p:nvPr>
        </p:nvSpPr>
        <p:spPr>
          <a:xfrm>
            <a:off x="447675" y="1562100"/>
            <a:ext cx="8239125" cy="4564063"/>
          </a:xfrm>
        </p:spPr>
        <p:txBody>
          <a:bodyPr/>
          <a:lstStyle/>
          <a:p>
            <a:pPr eaLnBrk="1" hangingPunct="1"/>
            <a:endParaRPr lang="fr-FR" altLang="fr-FR" dirty="0">
              <a:solidFill>
                <a:schemeClr val="bg1"/>
              </a:solidFill>
            </a:endParaRPr>
          </a:p>
          <a:p>
            <a:pPr eaLnBrk="1" hangingPunct="1"/>
            <a:r>
              <a:rPr lang="fr-FR" altLang="fr-FR" dirty="0">
                <a:solidFill>
                  <a:schemeClr val="bg1"/>
                </a:solidFill>
              </a:rPr>
              <a:t>Et maintenant en direct</a:t>
            </a:r>
          </a:p>
        </p:txBody>
      </p:sp>
      <p:sp>
        <p:nvSpPr>
          <p:cNvPr id="19460" name="Espace réservé du numéro de diapositive 2">
            <a:extLst>
              <a:ext uri="{FF2B5EF4-FFF2-40B4-BE49-F238E27FC236}">
                <a16:creationId xmlns:a16="http://schemas.microsoft.com/office/drawing/2014/main" id="{2CC17F80-B150-435C-B2B7-3B7948A26E07}"/>
              </a:ext>
            </a:extLst>
          </p:cNvPr>
          <p:cNvSpPr>
            <a:spLocks noGrp="1" noChangeArrowheads="1"/>
          </p:cNvSpPr>
          <p:nvPr>
            <p:ph type="sldNum" sz="quarter" idx="12"/>
          </p:nvPr>
        </p:nvSpPr>
        <p:spPr>
          <a:xfrm>
            <a:off x="0" y="6184901"/>
            <a:ext cx="514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715B27-8D7F-4205-AAEA-AE74670169D0}" type="slidenum">
              <a:rPr lang="es-ES" altLang="fr-FR" sz="1800" smtClean="0">
                <a:solidFill>
                  <a:schemeClr val="bg1"/>
                </a:solidFill>
              </a:rPr>
              <a:pPr/>
              <a:t>25</a:t>
            </a:fld>
            <a:endParaRPr lang="es-ES" altLang="fr-FR" sz="18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68342BE-C2F5-4FDB-A0DC-75401B763FC5}"/>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Conclusion</a:t>
            </a:r>
          </a:p>
        </p:txBody>
      </p:sp>
      <p:sp>
        <p:nvSpPr>
          <p:cNvPr id="20483" name="Rectangle 3">
            <a:extLst>
              <a:ext uri="{FF2B5EF4-FFF2-40B4-BE49-F238E27FC236}">
                <a16:creationId xmlns:a16="http://schemas.microsoft.com/office/drawing/2014/main" id="{C1600CD0-00B0-48A0-85AA-B6C5FDECF0AB}"/>
              </a:ext>
            </a:extLst>
          </p:cNvPr>
          <p:cNvSpPr>
            <a:spLocks noGrp="1" noChangeArrowheads="1"/>
          </p:cNvSpPr>
          <p:nvPr>
            <p:ph type="body" idx="1"/>
          </p:nvPr>
        </p:nvSpPr>
        <p:spPr/>
        <p:txBody>
          <a:bodyPr/>
          <a:lstStyle/>
          <a:p>
            <a:pPr eaLnBrk="1" hangingPunct="1"/>
            <a:endParaRPr lang="fr-FR" altLang="fr-FR" dirty="0">
              <a:solidFill>
                <a:schemeClr val="bg1"/>
              </a:solidFill>
            </a:endParaRPr>
          </a:p>
          <a:p>
            <a:pPr eaLnBrk="1" hangingPunct="1"/>
            <a:r>
              <a:rPr lang="fr-FR" altLang="fr-FR" dirty="0">
                <a:solidFill>
                  <a:schemeClr val="bg1"/>
                </a:solidFill>
              </a:rPr>
              <a:t>Projet passionnant</a:t>
            </a:r>
          </a:p>
          <a:p>
            <a:pPr eaLnBrk="1" hangingPunct="1"/>
            <a:r>
              <a:rPr lang="fr-FR" altLang="fr-FR" dirty="0">
                <a:solidFill>
                  <a:schemeClr val="bg1"/>
                </a:solidFill>
              </a:rPr>
              <a:t>Plus vaste et plus long </a:t>
            </a:r>
          </a:p>
          <a:p>
            <a:pPr eaLnBrk="1" hangingPunct="1"/>
            <a:r>
              <a:rPr lang="fr-FR" altLang="fr-FR" dirty="0">
                <a:solidFill>
                  <a:schemeClr val="bg1"/>
                </a:solidFill>
              </a:rPr>
              <a:t>Plusieurs évolutions possibles</a:t>
            </a:r>
          </a:p>
        </p:txBody>
      </p:sp>
      <p:sp>
        <p:nvSpPr>
          <p:cNvPr id="20484" name="Espace réservé du numéro de diapositive 2">
            <a:extLst>
              <a:ext uri="{FF2B5EF4-FFF2-40B4-BE49-F238E27FC236}">
                <a16:creationId xmlns:a16="http://schemas.microsoft.com/office/drawing/2014/main" id="{C90DD985-2A8B-4DF2-B931-A3B88E4C4ECA}"/>
              </a:ext>
            </a:extLst>
          </p:cNvPr>
          <p:cNvSpPr>
            <a:spLocks noGrp="1" noChangeArrowheads="1"/>
          </p:cNvSpPr>
          <p:nvPr>
            <p:ph type="sldNum" sz="quarter" idx="12"/>
          </p:nvPr>
        </p:nvSpPr>
        <p:spPr>
          <a:xfrm>
            <a:off x="0" y="6192837"/>
            <a:ext cx="514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70DAD5-5793-488E-9A78-6D4048321404}" type="slidenum">
              <a:rPr lang="es-ES" altLang="fr-FR" sz="1800" smtClean="0">
                <a:solidFill>
                  <a:schemeClr val="bg1"/>
                </a:solidFill>
              </a:rPr>
              <a:pPr/>
              <a:t>26</a:t>
            </a:fld>
            <a:endParaRPr lang="es-ES" altLang="fr-FR" sz="1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8AD3C3C-B408-421D-B839-5A6E1DDB3A16}"/>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Let’s go !</a:t>
            </a:r>
          </a:p>
        </p:txBody>
      </p:sp>
      <p:sp>
        <p:nvSpPr>
          <p:cNvPr id="4099" name="Rectangle 3">
            <a:extLst>
              <a:ext uri="{FF2B5EF4-FFF2-40B4-BE49-F238E27FC236}">
                <a16:creationId xmlns:a16="http://schemas.microsoft.com/office/drawing/2014/main" id="{0290C790-B449-4EB4-8453-8117FC6CBEE3}"/>
              </a:ext>
            </a:extLst>
          </p:cNvPr>
          <p:cNvSpPr>
            <a:spLocks noGrp="1" noChangeArrowheads="1"/>
          </p:cNvSpPr>
          <p:nvPr>
            <p:ph type="body" idx="1"/>
          </p:nvPr>
        </p:nvSpPr>
        <p:spPr/>
        <p:txBody>
          <a:bodyPr/>
          <a:lstStyle/>
          <a:p>
            <a:pPr marL="0" indent="0" eaLnBrk="1" hangingPunct="1">
              <a:buNone/>
            </a:pPr>
            <a:endParaRPr lang="en-US" dirty="0"/>
          </a:p>
          <a:p>
            <a:pPr marL="0" indent="0" eaLnBrk="1" hangingPunct="1">
              <a:buNone/>
            </a:pPr>
            <a:endParaRPr lang="en-US" dirty="0"/>
          </a:p>
          <a:p>
            <a:pPr marL="0" indent="0" eaLnBrk="1" hangingPunct="1">
              <a:buNone/>
            </a:pPr>
            <a:endParaRPr lang="fr-FR" dirty="0"/>
          </a:p>
          <a:p>
            <a:pPr eaLnBrk="1" hangingPunct="1"/>
            <a:endParaRPr lang="fr-FR" altLang="fr-FR" dirty="0"/>
          </a:p>
        </p:txBody>
      </p:sp>
      <p:sp>
        <p:nvSpPr>
          <p:cNvPr id="4100" name="Espace réservé du numéro de diapositive 2">
            <a:extLst>
              <a:ext uri="{FF2B5EF4-FFF2-40B4-BE49-F238E27FC236}">
                <a16:creationId xmlns:a16="http://schemas.microsoft.com/office/drawing/2014/main" id="{09BD4113-3AFA-4754-B28D-69086ABF03C4}"/>
              </a:ext>
            </a:extLst>
          </p:cNvPr>
          <p:cNvSpPr>
            <a:spLocks noGrp="1" noChangeArrowheads="1"/>
          </p:cNvSpPr>
          <p:nvPr>
            <p:ph type="sldNum" sz="quarter" idx="12"/>
          </p:nvPr>
        </p:nvSpPr>
        <p:spPr>
          <a:xfrm>
            <a:off x="74612" y="6091238"/>
            <a:ext cx="382588" cy="465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420955-DFDD-4A05-8D05-6A54A7BAC383}" type="slidenum">
              <a:rPr lang="es-ES" altLang="fr-FR" sz="1800" smtClean="0">
                <a:solidFill>
                  <a:schemeClr val="bg1"/>
                </a:solidFill>
              </a:rPr>
              <a:pPr/>
              <a:t>3</a:t>
            </a:fld>
            <a:endParaRPr lang="es-ES" altLang="fr-FR" sz="1800" dirty="0">
              <a:solidFill>
                <a:schemeClr val="bg1"/>
              </a:solidFill>
            </a:endParaRPr>
          </a:p>
        </p:txBody>
      </p:sp>
      <p:pic>
        <p:nvPicPr>
          <p:cNvPr id="3" name="Image 2" descr="Une image contenant camion, assis, petit, brun&#10;&#10;Description générée automatiquement">
            <a:extLst>
              <a:ext uri="{FF2B5EF4-FFF2-40B4-BE49-F238E27FC236}">
                <a16:creationId xmlns:a16="http://schemas.microsoft.com/office/drawing/2014/main" id="{B710CA38-08D7-4C7D-85C5-C2B770D3D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446" y="2204864"/>
            <a:ext cx="3325598" cy="2271943"/>
          </a:xfrm>
          <a:prstGeom prst="rect">
            <a:avLst/>
          </a:prstGeom>
        </p:spPr>
      </p:pic>
    </p:spTree>
    <p:extLst>
      <p:ext uri="{BB962C8B-B14F-4D97-AF65-F5344CB8AC3E}">
        <p14:creationId xmlns:p14="http://schemas.microsoft.com/office/powerpoint/2010/main" val="394612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500"/>
                                        <p:tgtEl>
                                          <p:spTgt spid="3"/>
                                        </p:tgtEl>
                                        <p:attrNameLst>
                                          <p:attrName>ppt_x</p:attrName>
                                        </p:attrNameLst>
                                      </p:cBhvr>
                                      <p:tavLst>
                                        <p:tav tm="0">
                                          <p:val>
                                            <p:strVal val="ppt_x"/>
                                          </p:val>
                                        </p:tav>
                                        <p:tav tm="100000">
                                          <p:val>
                                            <p:strVal val="0-ppt_w/2"/>
                                          </p:val>
                                        </p:tav>
                                      </p:tavLst>
                                    </p:anim>
                                    <p:anim calcmode="lin" valueType="num">
                                      <p:cBhvr additive="base">
                                        <p:cTn id="12" dur="500"/>
                                        <p:tgtEl>
                                          <p:spTgt spid="3"/>
                                        </p:tgtEl>
                                        <p:attrNameLst>
                                          <p:attrName>ppt_y</p:attrName>
                                        </p:attrNameLst>
                                      </p:cBhvr>
                                      <p:tavLst>
                                        <p:tav tm="0">
                                          <p:val>
                                            <p:strVal val="ppt_y"/>
                                          </p:val>
                                        </p:tav>
                                        <p:tav tm="100000">
                                          <p:val>
                                            <p:strVal val="ppt_y"/>
                                          </p:val>
                                        </p:tav>
                                      </p:tavLst>
                                    </p:anim>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BCEEA9-505B-44A0-A54D-51D051F288A0}"/>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Analyse</a:t>
            </a:r>
          </a:p>
        </p:txBody>
      </p:sp>
      <p:sp>
        <p:nvSpPr>
          <p:cNvPr id="9219" name="Rectangle 3">
            <a:extLst>
              <a:ext uri="{FF2B5EF4-FFF2-40B4-BE49-F238E27FC236}">
                <a16:creationId xmlns:a16="http://schemas.microsoft.com/office/drawing/2014/main" id="{776B8EA4-CBD3-499A-82E2-6C749EE25F4E}"/>
              </a:ext>
            </a:extLst>
          </p:cNvPr>
          <p:cNvSpPr>
            <a:spLocks noGrp="1" noChangeArrowheads="1"/>
          </p:cNvSpPr>
          <p:nvPr>
            <p:ph type="body" idx="1"/>
          </p:nvPr>
        </p:nvSpPr>
        <p:spPr>
          <a:xfrm>
            <a:off x="457200" y="1169989"/>
            <a:ext cx="8229600" cy="4851300"/>
          </a:xfrm>
        </p:spPr>
        <p:txBody>
          <a:bodyPr/>
          <a:lstStyle/>
          <a:p>
            <a:pPr eaLnBrk="1" hangingPunct="1">
              <a:defRPr/>
            </a:pPr>
            <a:r>
              <a:rPr lang="fr-FR" altLang="fr-FR" sz="2800" dirty="0">
                <a:solidFill>
                  <a:schemeClr val="bg1"/>
                </a:solidFill>
              </a:rPr>
              <a:t>Cahier des charges</a:t>
            </a:r>
          </a:p>
          <a:p>
            <a:endParaRPr lang="fr-FR" sz="1800" u="sng" dirty="0">
              <a:solidFill>
                <a:schemeClr val="bg1"/>
              </a:solidFill>
              <a:latin typeface="Myriad Pro" panose="020B0503030403020204" pitchFamily="34" charset="0"/>
            </a:endParaRPr>
          </a:p>
          <a:p>
            <a:r>
              <a:rPr lang="fr-FR" sz="1900" u="sng" dirty="0">
                <a:solidFill>
                  <a:schemeClr val="bg1"/>
                </a:solidFill>
                <a:latin typeface="Myriad Pro" panose="020B0503030403020204" pitchFamily="34" charset="0"/>
              </a:rPr>
              <a:t>Objectifs : </a:t>
            </a:r>
          </a:p>
          <a:p>
            <a:pPr lvl="0"/>
            <a:r>
              <a:rPr lang="fr-FR" sz="1900" dirty="0">
                <a:solidFill>
                  <a:schemeClr val="bg1"/>
                </a:solidFill>
                <a:latin typeface="Myriad Pro" panose="020B0503030403020204" pitchFamily="34" charset="0"/>
              </a:rPr>
              <a:t>Création d’une application permettant la gestion du stock dans les véhicules</a:t>
            </a:r>
          </a:p>
          <a:p>
            <a:pPr lvl="0"/>
            <a:r>
              <a:rPr lang="fr-FR" sz="1900" dirty="0">
                <a:solidFill>
                  <a:schemeClr val="bg1"/>
                </a:solidFill>
                <a:latin typeface="Myriad Pro" panose="020B0503030403020204" pitchFamily="34" charset="0"/>
              </a:rPr>
              <a:t>Création d’une base de données </a:t>
            </a:r>
          </a:p>
          <a:p>
            <a:pPr lvl="0"/>
            <a:r>
              <a:rPr lang="fr-FR" sz="1900" dirty="0">
                <a:solidFill>
                  <a:schemeClr val="bg1"/>
                </a:solidFill>
                <a:latin typeface="Myriad Pro" panose="020B0503030403020204" pitchFamily="34" charset="0"/>
              </a:rPr>
              <a:t>Création d’un serveur pour la liaison entre la base de données et l’application</a:t>
            </a:r>
          </a:p>
          <a:p>
            <a:pPr lvl="0"/>
            <a:r>
              <a:rPr lang="fr-FR" sz="1900" dirty="0">
                <a:solidFill>
                  <a:schemeClr val="bg1"/>
                </a:solidFill>
                <a:latin typeface="Myriad Pro" panose="020B0503030403020204" pitchFamily="34" charset="0"/>
              </a:rPr>
              <a:t>Connexion des équipes par véhicule</a:t>
            </a:r>
          </a:p>
          <a:p>
            <a:pPr marL="0" indent="0">
              <a:buNone/>
            </a:pPr>
            <a:endParaRPr lang="fr-FR" sz="1900" dirty="0">
              <a:solidFill>
                <a:schemeClr val="bg1"/>
              </a:solidFill>
              <a:latin typeface="Myriad Pro" panose="020B0503030403020204" pitchFamily="34" charset="0"/>
            </a:endParaRPr>
          </a:p>
          <a:p>
            <a:r>
              <a:rPr lang="fr-FR" sz="1900" u="sng" dirty="0">
                <a:solidFill>
                  <a:schemeClr val="bg1"/>
                </a:solidFill>
                <a:latin typeface="Myriad Pro" panose="020B0503030403020204" pitchFamily="34" charset="0"/>
              </a:rPr>
              <a:t>Besoins techniques : </a:t>
            </a:r>
          </a:p>
          <a:p>
            <a:pPr lvl="0"/>
            <a:r>
              <a:rPr lang="fr-FR" sz="1900" dirty="0">
                <a:solidFill>
                  <a:schemeClr val="bg1"/>
                </a:solidFill>
                <a:latin typeface="Myriad Pro" panose="020B0503030403020204" pitchFamily="34" charset="0"/>
              </a:rPr>
              <a:t>Base de données </a:t>
            </a:r>
          </a:p>
          <a:p>
            <a:pPr lvl="0"/>
            <a:r>
              <a:rPr lang="fr-FR" sz="1900" dirty="0">
                <a:solidFill>
                  <a:schemeClr val="bg1"/>
                </a:solidFill>
                <a:latin typeface="Myriad Pro" panose="020B0503030403020204" pitchFamily="34" charset="0"/>
              </a:rPr>
              <a:t>Serveur</a:t>
            </a:r>
          </a:p>
          <a:p>
            <a:pPr lvl="0"/>
            <a:r>
              <a:rPr lang="fr-FR" sz="1900" dirty="0">
                <a:solidFill>
                  <a:schemeClr val="bg1"/>
                </a:solidFill>
                <a:latin typeface="Myriad Pro" panose="020B0503030403020204" pitchFamily="34" charset="0"/>
              </a:rPr>
              <a:t>Application de gestion</a:t>
            </a:r>
          </a:p>
          <a:p>
            <a:pPr marL="0" indent="0" eaLnBrk="1" hangingPunct="1">
              <a:buFontTx/>
              <a:buNone/>
              <a:defRPr/>
            </a:pPr>
            <a:endParaRPr lang="fr-FR" altLang="fr-FR" dirty="0">
              <a:solidFill>
                <a:schemeClr val="bg1"/>
              </a:solidFill>
            </a:endParaRPr>
          </a:p>
        </p:txBody>
      </p:sp>
      <p:sp>
        <p:nvSpPr>
          <p:cNvPr id="5124" name="Espace réservé du numéro de diapositive 2">
            <a:extLst>
              <a:ext uri="{FF2B5EF4-FFF2-40B4-BE49-F238E27FC236}">
                <a16:creationId xmlns:a16="http://schemas.microsoft.com/office/drawing/2014/main" id="{E08B2546-B759-485C-A718-42690DDEBB21}"/>
              </a:ext>
            </a:extLst>
          </p:cNvPr>
          <p:cNvSpPr>
            <a:spLocks noGrp="1" noChangeArrowheads="1"/>
          </p:cNvSpPr>
          <p:nvPr>
            <p:ph type="sldNum" sz="quarter" idx="12"/>
          </p:nvPr>
        </p:nvSpPr>
        <p:spPr>
          <a:xfrm>
            <a:off x="3870" y="6072088"/>
            <a:ext cx="47625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B83A82-B137-4FC0-92A9-328CB8CACD52}" type="slidenum">
              <a:rPr lang="es-ES" altLang="fr-FR" sz="1800" smtClean="0">
                <a:solidFill>
                  <a:schemeClr val="bg1"/>
                </a:solidFill>
              </a:rPr>
              <a:pPr/>
              <a:t>4</a:t>
            </a:fld>
            <a:endParaRPr lang="es-ES" altLang="fr-FR" sz="1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r="-40000"/>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BCEEA9-505B-44A0-A54D-51D051F288A0}"/>
              </a:ext>
            </a:extLst>
          </p:cNvPr>
          <p:cNvSpPr>
            <a:spLocks noGrp="1" noChangeArrowheads="1"/>
          </p:cNvSpPr>
          <p:nvPr>
            <p:ph type="title"/>
          </p:nvPr>
        </p:nvSpPr>
        <p:spPr>
          <a:xfrm>
            <a:off x="395288" y="179388"/>
            <a:ext cx="8229600" cy="981075"/>
          </a:xfrm>
        </p:spPr>
        <p:txBody>
          <a:bodyPr/>
          <a:lstStyle/>
          <a:p>
            <a:pPr eaLnBrk="1" hangingPunct="1"/>
            <a:r>
              <a:rPr lang="fr-FR" altLang="fr-FR" dirty="0">
                <a:solidFill>
                  <a:schemeClr val="bg1"/>
                </a:solidFill>
              </a:rPr>
              <a:t>Qui fait quoi ?</a:t>
            </a:r>
          </a:p>
        </p:txBody>
      </p:sp>
      <p:sp>
        <p:nvSpPr>
          <p:cNvPr id="9219" name="Rectangle 3">
            <a:extLst>
              <a:ext uri="{FF2B5EF4-FFF2-40B4-BE49-F238E27FC236}">
                <a16:creationId xmlns:a16="http://schemas.microsoft.com/office/drawing/2014/main" id="{776B8EA4-CBD3-499A-82E2-6C749EE25F4E}"/>
              </a:ext>
            </a:extLst>
          </p:cNvPr>
          <p:cNvSpPr>
            <a:spLocks noGrp="1" noChangeArrowheads="1"/>
          </p:cNvSpPr>
          <p:nvPr>
            <p:ph type="body" idx="1"/>
          </p:nvPr>
        </p:nvSpPr>
        <p:spPr/>
        <p:txBody>
          <a:bodyPr/>
          <a:lstStyle/>
          <a:p>
            <a:pPr marL="0" indent="0" eaLnBrk="1" hangingPunct="1">
              <a:buFontTx/>
              <a:buNone/>
              <a:defRPr/>
            </a:pPr>
            <a:r>
              <a:rPr lang="fr-FR" altLang="fr-FR" dirty="0">
                <a:solidFill>
                  <a:schemeClr val="bg1"/>
                </a:solidFill>
              </a:rPr>
              <a:t>Le front-end			Le back-end</a:t>
            </a:r>
          </a:p>
        </p:txBody>
      </p:sp>
      <p:sp>
        <p:nvSpPr>
          <p:cNvPr id="5124" name="Espace réservé du numéro de diapositive 2">
            <a:extLst>
              <a:ext uri="{FF2B5EF4-FFF2-40B4-BE49-F238E27FC236}">
                <a16:creationId xmlns:a16="http://schemas.microsoft.com/office/drawing/2014/main" id="{E08B2546-B759-485C-A718-42690DDEBB21}"/>
              </a:ext>
            </a:extLst>
          </p:cNvPr>
          <p:cNvSpPr>
            <a:spLocks noGrp="1" noChangeArrowheads="1"/>
          </p:cNvSpPr>
          <p:nvPr>
            <p:ph type="sldNum" sz="quarter" idx="12"/>
          </p:nvPr>
        </p:nvSpPr>
        <p:spPr>
          <a:xfrm>
            <a:off x="27112" y="6021288"/>
            <a:ext cx="47625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B83A82-B137-4FC0-92A9-328CB8CACD52}" type="slidenum">
              <a:rPr lang="es-ES" altLang="fr-FR" sz="1800" smtClean="0">
                <a:solidFill>
                  <a:schemeClr val="bg1"/>
                </a:solidFill>
              </a:rPr>
              <a:pPr/>
              <a:t>5</a:t>
            </a:fld>
            <a:endParaRPr lang="es-ES" altLang="fr-FR" sz="1800" dirty="0">
              <a:solidFill>
                <a:schemeClr val="bg1"/>
              </a:solidFill>
            </a:endParaRPr>
          </a:p>
        </p:txBody>
      </p:sp>
      <p:pic>
        <p:nvPicPr>
          <p:cNvPr id="3" name="Image 2" descr="Une image contenant équipement électronique, ordinateur&#10;&#10;Description générée automatiquement">
            <a:extLst>
              <a:ext uri="{FF2B5EF4-FFF2-40B4-BE49-F238E27FC236}">
                <a16:creationId xmlns:a16="http://schemas.microsoft.com/office/drawing/2014/main" id="{6D6E5255-D15A-4BDF-9831-917BFF8D9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920828"/>
            <a:ext cx="1078326" cy="1884705"/>
          </a:xfrm>
          <a:prstGeom prst="rect">
            <a:avLst/>
          </a:prstGeom>
        </p:spPr>
      </p:pic>
      <p:pic>
        <p:nvPicPr>
          <p:cNvPr id="5" name="Image 4" descr="Une image contenant dessin, table&#10;&#10;Description générée automatiquement">
            <a:extLst>
              <a:ext uri="{FF2B5EF4-FFF2-40B4-BE49-F238E27FC236}">
                <a16:creationId xmlns:a16="http://schemas.microsoft.com/office/drawing/2014/main" id="{46F321B3-2B2E-4BC7-A643-B853FC0EB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9225" y="2920828"/>
            <a:ext cx="1538473" cy="1884705"/>
          </a:xfrm>
          <a:prstGeom prst="rect">
            <a:avLst/>
          </a:prstGeom>
        </p:spPr>
      </p:pic>
      <p:pic>
        <p:nvPicPr>
          <p:cNvPr id="7" name="Image 6" descr="Une image contenant horloge, assiette&#10;&#10;Description générée automatiquement">
            <a:extLst>
              <a:ext uri="{FF2B5EF4-FFF2-40B4-BE49-F238E27FC236}">
                <a16:creationId xmlns:a16="http://schemas.microsoft.com/office/drawing/2014/main" id="{4176B872-676C-483F-8D33-4E8F1AFB1E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7944" y="2920828"/>
            <a:ext cx="1578358" cy="1884705"/>
          </a:xfrm>
          <a:prstGeom prst="rect">
            <a:avLst/>
          </a:prstGeom>
        </p:spPr>
      </p:pic>
    </p:spTree>
    <p:extLst>
      <p:ext uri="{BB962C8B-B14F-4D97-AF65-F5344CB8AC3E}">
        <p14:creationId xmlns:p14="http://schemas.microsoft.com/office/powerpoint/2010/main" val="419895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4E9A20D-A633-40EB-89E9-F6CCEE40B993}"/>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Les technos</a:t>
            </a:r>
          </a:p>
        </p:txBody>
      </p:sp>
      <p:sp>
        <p:nvSpPr>
          <p:cNvPr id="6147" name="Rectangle 3">
            <a:extLst>
              <a:ext uri="{FF2B5EF4-FFF2-40B4-BE49-F238E27FC236}">
                <a16:creationId xmlns:a16="http://schemas.microsoft.com/office/drawing/2014/main" id="{97A8D212-E324-4AD3-BA18-CF71F227DF5F}"/>
              </a:ext>
            </a:extLst>
          </p:cNvPr>
          <p:cNvSpPr>
            <a:spLocks noGrp="1" noChangeArrowheads="1"/>
          </p:cNvSpPr>
          <p:nvPr>
            <p:ph type="body" idx="1"/>
          </p:nvPr>
        </p:nvSpPr>
        <p:spPr>
          <a:xfrm>
            <a:off x="457200" y="1169988"/>
            <a:ext cx="8229600" cy="4956175"/>
          </a:xfrm>
        </p:spPr>
        <p:txBody>
          <a:bodyPr/>
          <a:lstStyle/>
          <a:p>
            <a:pPr lvl="0"/>
            <a:r>
              <a:rPr lang="fr-FR" sz="2800" dirty="0"/>
              <a:t>Le front-end</a:t>
            </a:r>
          </a:p>
          <a:p>
            <a:pPr lvl="0"/>
            <a:r>
              <a:rPr lang="fr-FR" sz="2400" dirty="0">
                <a:solidFill>
                  <a:schemeClr val="bg1"/>
                </a:solidFill>
              </a:rPr>
              <a:t>IDE : Android Studio</a:t>
            </a:r>
          </a:p>
          <a:p>
            <a:pPr lvl="0"/>
            <a:r>
              <a:rPr lang="fr-FR" sz="2400" dirty="0">
                <a:solidFill>
                  <a:schemeClr val="bg1"/>
                </a:solidFill>
              </a:rPr>
              <a:t>Langage : Kotlin</a:t>
            </a:r>
          </a:p>
          <a:p>
            <a:pPr lvl="0"/>
            <a:r>
              <a:rPr lang="fr-FR" sz="2800" dirty="0"/>
              <a:t>Le back-end</a:t>
            </a:r>
          </a:p>
          <a:p>
            <a:pPr lvl="0"/>
            <a:r>
              <a:rPr lang="fr-FR" sz="2400" u="sng" dirty="0">
                <a:solidFill>
                  <a:schemeClr val="bg1"/>
                </a:solidFill>
              </a:rPr>
              <a:t>Serveur</a:t>
            </a:r>
          </a:p>
          <a:p>
            <a:pPr lvl="0"/>
            <a:r>
              <a:rPr lang="fr-FR" sz="2400" dirty="0">
                <a:solidFill>
                  <a:schemeClr val="bg1"/>
                </a:solidFill>
              </a:rPr>
              <a:t>IDE : IntelliJ</a:t>
            </a:r>
          </a:p>
          <a:p>
            <a:pPr lvl="0"/>
            <a:r>
              <a:rPr lang="fr-FR" sz="2400" dirty="0">
                <a:solidFill>
                  <a:schemeClr val="bg1"/>
                </a:solidFill>
              </a:rPr>
              <a:t>Librairies : Springboot et JPA</a:t>
            </a:r>
          </a:p>
          <a:p>
            <a:pPr lvl="0"/>
            <a:r>
              <a:rPr lang="fr-FR" sz="2400" dirty="0">
                <a:solidFill>
                  <a:schemeClr val="bg1"/>
                </a:solidFill>
              </a:rPr>
              <a:t>Langage : Java </a:t>
            </a:r>
          </a:p>
          <a:p>
            <a:pPr lvl="0"/>
            <a:r>
              <a:rPr lang="fr-FR" sz="2400" u="sng" dirty="0">
                <a:solidFill>
                  <a:schemeClr val="bg1"/>
                </a:solidFill>
              </a:rPr>
              <a:t>Base de données</a:t>
            </a:r>
          </a:p>
          <a:p>
            <a:pPr lvl="0"/>
            <a:r>
              <a:rPr lang="fr-FR" sz="2400" dirty="0">
                <a:solidFill>
                  <a:schemeClr val="bg1"/>
                </a:solidFill>
              </a:rPr>
              <a:t>Logiciel : MySQL Workbench</a:t>
            </a:r>
          </a:p>
          <a:p>
            <a:pPr lvl="0"/>
            <a:r>
              <a:rPr lang="fr-FR" sz="2400" dirty="0">
                <a:solidFill>
                  <a:schemeClr val="bg1"/>
                </a:solidFill>
              </a:rPr>
              <a:t>Langage : SQL</a:t>
            </a:r>
          </a:p>
          <a:p>
            <a:pPr eaLnBrk="1" hangingPunct="1"/>
            <a:endParaRPr lang="fr-FR" altLang="fr-FR" dirty="0">
              <a:solidFill>
                <a:schemeClr val="bg1"/>
              </a:solidFill>
            </a:endParaRPr>
          </a:p>
          <a:p>
            <a:pPr eaLnBrk="1" hangingPunct="1"/>
            <a:endParaRPr lang="fr-FR" altLang="fr-FR" dirty="0">
              <a:solidFill>
                <a:schemeClr val="bg1"/>
              </a:solidFill>
            </a:endParaRPr>
          </a:p>
        </p:txBody>
      </p:sp>
      <p:sp>
        <p:nvSpPr>
          <p:cNvPr id="6148" name="Espace réservé du numéro de diapositive 2">
            <a:extLst>
              <a:ext uri="{FF2B5EF4-FFF2-40B4-BE49-F238E27FC236}">
                <a16:creationId xmlns:a16="http://schemas.microsoft.com/office/drawing/2014/main" id="{6FB8710A-58E0-438D-8300-1E89182FB487}"/>
              </a:ext>
            </a:extLst>
          </p:cNvPr>
          <p:cNvSpPr>
            <a:spLocks noGrp="1" noChangeArrowheads="1"/>
          </p:cNvSpPr>
          <p:nvPr>
            <p:ph type="sldNum" sz="quarter" idx="12"/>
          </p:nvPr>
        </p:nvSpPr>
        <p:spPr>
          <a:xfrm>
            <a:off x="50304" y="6080125"/>
            <a:ext cx="406896"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8CE504-4B2F-480F-93CA-120143F7AB3A}" type="slidenum">
              <a:rPr lang="es-ES" altLang="fr-FR" sz="1800" smtClean="0">
                <a:solidFill>
                  <a:schemeClr val="bg1"/>
                </a:solidFill>
              </a:rPr>
              <a:pPr/>
              <a:t>6</a:t>
            </a:fld>
            <a:endParaRPr lang="es-ES" altLang="fr-FR" sz="1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BCEEA9-505B-44A0-A54D-51D051F288A0}"/>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La fonctionnalité</a:t>
            </a:r>
          </a:p>
        </p:txBody>
      </p:sp>
      <p:sp>
        <p:nvSpPr>
          <p:cNvPr id="9219" name="Rectangle 3">
            <a:extLst>
              <a:ext uri="{FF2B5EF4-FFF2-40B4-BE49-F238E27FC236}">
                <a16:creationId xmlns:a16="http://schemas.microsoft.com/office/drawing/2014/main" id="{776B8EA4-CBD3-499A-82E2-6C749EE25F4E}"/>
              </a:ext>
            </a:extLst>
          </p:cNvPr>
          <p:cNvSpPr>
            <a:spLocks noGrp="1" noChangeArrowheads="1"/>
          </p:cNvSpPr>
          <p:nvPr>
            <p:ph type="body" idx="1"/>
          </p:nvPr>
        </p:nvSpPr>
        <p:spPr/>
        <p:txBody>
          <a:bodyPr/>
          <a:lstStyle/>
          <a:p>
            <a:pPr eaLnBrk="1" hangingPunct="1">
              <a:defRPr/>
            </a:pPr>
            <a:endParaRPr lang="fr-FR" altLang="fr-FR" dirty="0">
              <a:solidFill>
                <a:schemeClr val="bg1"/>
              </a:solidFill>
            </a:endParaRPr>
          </a:p>
          <a:p>
            <a:pPr eaLnBrk="1" hangingPunct="1">
              <a:defRPr/>
            </a:pPr>
            <a:endParaRPr lang="fr-FR" altLang="fr-FR" dirty="0">
              <a:solidFill>
                <a:schemeClr val="bg1"/>
              </a:solidFill>
            </a:endParaRPr>
          </a:p>
          <a:p>
            <a:pPr eaLnBrk="1" hangingPunct="1">
              <a:defRPr/>
            </a:pPr>
            <a:r>
              <a:rPr lang="fr-FR" altLang="fr-FR" dirty="0">
                <a:solidFill>
                  <a:schemeClr val="bg1"/>
                </a:solidFill>
              </a:rPr>
              <a:t>Affichage et remplissage du RecyclerView</a:t>
            </a:r>
          </a:p>
          <a:p>
            <a:pPr eaLnBrk="1" hangingPunct="1">
              <a:defRPr/>
            </a:pPr>
            <a:endParaRPr lang="fr-FR" altLang="fr-FR" dirty="0">
              <a:solidFill>
                <a:schemeClr val="bg1"/>
              </a:solidFill>
            </a:endParaRPr>
          </a:p>
          <a:p>
            <a:pPr marL="0" indent="0" eaLnBrk="1" hangingPunct="1">
              <a:buFontTx/>
              <a:buNone/>
              <a:defRPr/>
            </a:pPr>
            <a:endParaRPr lang="fr-FR" altLang="fr-FR" dirty="0">
              <a:solidFill>
                <a:schemeClr val="bg1"/>
              </a:solidFill>
            </a:endParaRPr>
          </a:p>
        </p:txBody>
      </p:sp>
      <p:sp>
        <p:nvSpPr>
          <p:cNvPr id="5124" name="Espace réservé du numéro de diapositive 2">
            <a:extLst>
              <a:ext uri="{FF2B5EF4-FFF2-40B4-BE49-F238E27FC236}">
                <a16:creationId xmlns:a16="http://schemas.microsoft.com/office/drawing/2014/main" id="{E08B2546-B759-485C-A718-42690DDEBB21}"/>
              </a:ext>
            </a:extLst>
          </p:cNvPr>
          <p:cNvSpPr>
            <a:spLocks noGrp="1" noChangeArrowheads="1"/>
          </p:cNvSpPr>
          <p:nvPr>
            <p:ph type="sldNum" sz="quarter" idx="12"/>
          </p:nvPr>
        </p:nvSpPr>
        <p:spPr>
          <a:xfrm>
            <a:off x="0" y="6080125"/>
            <a:ext cx="47625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B83A82-B137-4FC0-92A9-328CB8CACD52}" type="slidenum">
              <a:rPr lang="es-ES" altLang="fr-FR" sz="1800" smtClean="0">
                <a:solidFill>
                  <a:schemeClr val="bg1"/>
                </a:solidFill>
              </a:rPr>
              <a:pPr/>
              <a:t>7</a:t>
            </a:fld>
            <a:endParaRPr lang="es-ES" altLang="fr-FR" sz="1800" dirty="0">
              <a:solidFill>
                <a:schemeClr val="bg1"/>
              </a:solidFill>
            </a:endParaRPr>
          </a:p>
        </p:txBody>
      </p:sp>
    </p:spTree>
    <p:extLst>
      <p:ext uri="{BB962C8B-B14F-4D97-AF65-F5344CB8AC3E}">
        <p14:creationId xmlns:p14="http://schemas.microsoft.com/office/powerpoint/2010/main" val="65471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9DC1F44-A4B7-46AE-A225-967C828BAEDA}"/>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Use Case</a:t>
            </a:r>
          </a:p>
        </p:txBody>
      </p:sp>
      <p:sp>
        <p:nvSpPr>
          <p:cNvPr id="7171" name="Rectangle 3">
            <a:extLst>
              <a:ext uri="{FF2B5EF4-FFF2-40B4-BE49-F238E27FC236}">
                <a16:creationId xmlns:a16="http://schemas.microsoft.com/office/drawing/2014/main" id="{B0707448-7290-474F-B31A-81F67DA18391}"/>
              </a:ext>
            </a:extLst>
          </p:cNvPr>
          <p:cNvSpPr>
            <a:spLocks noGrp="1" noChangeArrowheads="1"/>
          </p:cNvSpPr>
          <p:nvPr>
            <p:ph type="body" idx="1"/>
          </p:nvPr>
        </p:nvSpPr>
        <p:spPr>
          <a:xfrm>
            <a:off x="457200" y="1052513"/>
            <a:ext cx="8229600" cy="5073650"/>
          </a:xfrm>
        </p:spPr>
        <p:txBody>
          <a:bodyPr/>
          <a:lstStyle/>
          <a:p>
            <a:pPr eaLnBrk="1" hangingPunct="1"/>
            <a:r>
              <a:rPr lang="fr-FR" altLang="fr-FR" dirty="0">
                <a:solidFill>
                  <a:schemeClr val="bg1"/>
                </a:solidFill>
              </a:rPr>
              <a:t>Use Case de l’application</a:t>
            </a:r>
          </a:p>
          <a:p>
            <a:pPr eaLnBrk="1" hangingPunct="1"/>
            <a:endParaRPr lang="fr-FR" altLang="fr-FR" dirty="0">
              <a:solidFill>
                <a:schemeClr val="bg1"/>
              </a:solidFill>
            </a:endParaRPr>
          </a:p>
        </p:txBody>
      </p:sp>
      <p:pic>
        <p:nvPicPr>
          <p:cNvPr id="7172" name="Image 2" descr="Une image contenant texte, carte&#10;&#10;Description générée automatiquement">
            <a:extLst>
              <a:ext uri="{FF2B5EF4-FFF2-40B4-BE49-F238E27FC236}">
                <a16:creationId xmlns:a16="http://schemas.microsoft.com/office/drawing/2014/main" id="{EC487FF3-08A4-4574-AB71-6AC5AE916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1773238"/>
            <a:ext cx="672147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Espace réservé du numéro de diapositive 2">
            <a:extLst>
              <a:ext uri="{FF2B5EF4-FFF2-40B4-BE49-F238E27FC236}">
                <a16:creationId xmlns:a16="http://schemas.microsoft.com/office/drawing/2014/main" id="{ECB7921C-34A2-4A64-85D0-C0154640C59D}"/>
              </a:ext>
            </a:extLst>
          </p:cNvPr>
          <p:cNvSpPr>
            <a:spLocks noGrp="1" noChangeArrowheads="1"/>
          </p:cNvSpPr>
          <p:nvPr>
            <p:ph type="sldNum" sz="quarter" idx="12"/>
          </p:nvPr>
        </p:nvSpPr>
        <p:spPr>
          <a:xfrm>
            <a:off x="-6846" y="6083300"/>
            <a:ext cx="477416"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14E17F1-F636-4B2D-9F34-A53A6F1FE773}" type="slidenum">
              <a:rPr lang="es-ES" altLang="fr-FR" sz="1800" smtClean="0">
                <a:solidFill>
                  <a:schemeClr val="bg1"/>
                </a:solidFill>
              </a:rPr>
              <a:pPr/>
              <a:t>8</a:t>
            </a:fld>
            <a:endParaRPr lang="es-ES" altLang="fr-FR" sz="18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4539B87-7BE8-4C0E-9865-304EC3B8F1A2}"/>
              </a:ext>
            </a:extLst>
          </p:cNvPr>
          <p:cNvSpPr>
            <a:spLocks noGrp="1" noChangeArrowheads="1"/>
          </p:cNvSpPr>
          <p:nvPr>
            <p:ph type="title"/>
          </p:nvPr>
        </p:nvSpPr>
        <p:spPr>
          <a:xfrm>
            <a:off x="395288" y="188913"/>
            <a:ext cx="8229600" cy="981075"/>
          </a:xfrm>
        </p:spPr>
        <p:txBody>
          <a:bodyPr/>
          <a:lstStyle/>
          <a:p>
            <a:pPr eaLnBrk="1" hangingPunct="1"/>
            <a:r>
              <a:rPr lang="fr-FR" altLang="fr-FR" dirty="0">
                <a:solidFill>
                  <a:schemeClr val="bg1"/>
                </a:solidFill>
              </a:rPr>
              <a:t>Maquettage</a:t>
            </a:r>
          </a:p>
        </p:txBody>
      </p:sp>
      <p:sp>
        <p:nvSpPr>
          <p:cNvPr id="9219" name="Rectangle 3">
            <a:extLst>
              <a:ext uri="{FF2B5EF4-FFF2-40B4-BE49-F238E27FC236}">
                <a16:creationId xmlns:a16="http://schemas.microsoft.com/office/drawing/2014/main" id="{FD863409-7C62-4CCE-B53C-6D017CBB2DCB}"/>
              </a:ext>
            </a:extLst>
          </p:cNvPr>
          <p:cNvSpPr>
            <a:spLocks noGrp="1" noChangeArrowheads="1"/>
          </p:cNvSpPr>
          <p:nvPr>
            <p:ph type="body" idx="1"/>
          </p:nvPr>
        </p:nvSpPr>
        <p:spPr>
          <a:xfrm>
            <a:off x="457200" y="1169988"/>
            <a:ext cx="8229600" cy="4956175"/>
          </a:xfrm>
        </p:spPr>
        <p:txBody>
          <a:bodyPr/>
          <a:lstStyle/>
          <a:p>
            <a:pPr marL="0" indent="0" eaLnBrk="1" hangingPunct="1">
              <a:buFontTx/>
              <a:buNone/>
              <a:defRPr/>
            </a:pPr>
            <a:endParaRPr lang="fr-FR" altLang="fr-FR" dirty="0"/>
          </a:p>
          <a:p>
            <a:pPr eaLnBrk="1" hangingPunct="1">
              <a:defRPr/>
            </a:pPr>
            <a:endParaRPr lang="fr-FR" altLang="fr-FR" dirty="0"/>
          </a:p>
        </p:txBody>
      </p:sp>
      <p:sp>
        <p:nvSpPr>
          <p:cNvPr id="8198" name="Espace réservé du numéro de diapositive 2">
            <a:extLst>
              <a:ext uri="{FF2B5EF4-FFF2-40B4-BE49-F238E27FC236}">
                <a16:creationId xmlns:a16="http://schemas.microsoft.com/office/drawing/2014/main" id="{1D2BEDDD-9C9A-4828-87AF-08E9DD757E00}"/>
              </a:ext>
            </a:extLst>
          </p:cNvPr>
          <p:cNvSpPr>
            <a:spLocks noGrp="1" noChangeArrowheads="1"/>
          </p:cNvSpPr>
          <p:nvPr>
            <p:ph type="sldNum" sz="quarter" idx="12"/>
          </p:nvPr>
        </p:nvSpPr>
        <p:spPr>
          <a:xfrm>
            <a:off x="0" y="6067426"/>
            <a:ext cx="5144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A66B8B-A41B-4FB4-BDC8-F769BEC8903E}" type="slidenum">
              <a:rPr lang="es-ES" altLang="fr-FR" sz="1800" smtClean="0">
                <a:solidFill>
                  <a:schemeClr val="bg1"/>
                </a:solidFill>
              </a:rPr>
              <a:pPr/>
              <a:t>9</a:t>
            </a:fld>
            <a:endParaRPr lang="es-ES" altLang="fr-FR" sz="1800" dirty="0">
              <a:solidFill>
                <a:schemeClr val="bg1"/>
              </a:solidFill>
            </a:endParaRPr>
          </a:p>
        </p:txBody>
      </p:sp>
      <p:pic>
        <p:nvPicPr>
          <p:cNvPr id="3" name="Image 2" descr="Une image contenant équipement électronique, ordinateur, téléphone mobile&#10;&#10;Description générée automatiquement">
            <a:extLst>
              <a:ext uri="{FF2B5EF4-FFF2-40B4-BE49-F238E27FC236}">
                <a16:creationId xmlns:a16="http://schemas.microsoft.com/office/drawing/2014/main" id="{89993261-1389-4A4E-B274-AF9BC38C9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193307"/>
            <a:ext cx="2546350" cy="5129077"/>
          </a:xfrm>
          <a:prstGeom prst="rect">
            <a:avLst/>
          </a:prstGeom>
        </p:spPr>
      </p:pic>
      <p:pic>
        <p:nvPicPr>
          <p:cNvPr id="5" name="Image 4" descr="Une image contenant capture d’écran&#10;&#10;Description générée automatiquement">
            <a:extLst>
              <a:ext uri="{FF2B5EF4-FFF2-40B4-BE49-F238E27FC236}">
                <a16:creationId xmlns:a16="http://schemas.microsoft.com/office/drawing/2014/main" id="{94DE9153-AF5B-49F9-B6CE-61C01BAD6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1205842"/>
            <a:ext cx="2558447" cy="5129077"/>
          </a:xfrm>
          <a:prstGeom prst="rect">
            <a:avLst/>
          </a:prstGeom>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nalisé 1">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6146</TotalTime>
  <Words>1398</Words>
  <Application>Microsoft Office PowerPoint</Application>
  <PresentationFormat>Affichage à l'écran (4:3)</PresentationFormat>
  <Paragraphs>182</Paragraphs>
  <Slides>26</Slides>
  <Notes>19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Arial</vt:lpstr>
      <vt:lpstr>Calibri</vt:lpstr>
      <vt:lpstr>Myriad Pro</vt:lpstr>
      <vt:lpstr>Diseño predeterminado</vt:lpstr>
      <vt:lpstr>Concepteur Développeur d’applications</vt:lpstr>
      <vt:lpstr>My project</vt:lpstr>
      <vt:lpstr>Let’s go !</vt:lpstr>
      <vt:lpstr>Analyse</vt:lpstr>
      <vt:lpstr>Qui fait quoi ?</vt:lpstr>
      <vt:lpstr>Les technos</vt:lpstr>
      <vt:lpstr>La fonctionnalité</vt:lpstr>
      <vt:lpstr>Use Case</vt:lpstr>
      <vt:lpstr>Maquettage</vt:lpstr>
      <vt:lpstr>Diagramme d’activité</vt:lpstr>
      <vt:lpstr>Diagramme de séquence</vt:lpstr>
      <vt:lpstr>Diagramme de classe</vt:lpstr>
      <vt:lpstr>MCD</vt:lpstr>
      <vt:lpstr>MLD</vt:lpstr>
      <vt:lpstr>Base de données</vt:lpstr>
      <vt:lpstr>Beans</vt:lpstr>
      <vt:lpstr>Activité affichage stock véhicule</vt:lpstr>
      <vt:lpstr>Adapter</vt:lpstr>
      <vt:lpstr>AsynTask</vt:lpstr>
      <vt:lpstr>WSUtils</vt:lpstr>
      <vt:lpstr>OkhttpUtils</vt:lpstr>
      <vt:lpstr>ServerAPI</vt:lpstr>
      <vt:lpstr>BDDUtils</vt:lpstr>
      <vt:lpstr>Renvoie des données</vt:lpstr>
      <vt:lpstr>Démonstration</vt:lpstr>
      <vt:lpstr>Conclusion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Clemence Vezin</cp:lastModifiedBy>
  <cp:revision>570</cp:revision>
  <dcterms:created xsi:type="dcterms:W3CDTF">2010-05-23T14:28:12Z</dcterms:created>
  <dcterms:modified xsi:type="dcterms:W3CDTF">2020-06-15T23:53:47Z</dcterms:modified>
</cp:coreProperties>
</file>