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5" r:id="rId5"/>
    <p:sldId id="269" r:id="rId6"/>
    <p:sldId id="268" r:id="rId7"/>
    <p:sldId id="277" r:id="rId8"/>
    <p:sldId id="272" r:id="rId9"/>
    <p:sldId id="271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471"/>
    <a:srgbClr val="BF3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991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777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32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234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68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35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42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251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514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028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85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990-E29F-4583-B3DF-16019A14CFE6}" type="datetimeFigureOut">
              <a:rPr lang="sr-Latn-RS" smtClean="0"/>
              <a:t>27.6.2016.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3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0" y="12283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 smtClean="0">
                <a:solidFill>
                  <a:srgbClr val="BF3EC2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Portal </a:t>
            </a:r>
            <a:r>
              <a:rPr lang="en-US" sz="6000" dirty="0" err="1" smtClean="0">
                <a:solidFill>
                  <a:schemeClr val="bg1"/>
                </a:solidFill>
              </a:rPr>
              <a:t>studentske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organizacij</a:t>
            </a:r>
            <a:r>
              <a:rPr lang="sr-Latn-RS" sz="6000" dirty="0" smtClean="0">
                <a:solidFill>
                  <a:schemeClr val="bg1"/>
                </a:solidFill>
              </a:rPr>
              <a:t>e</a:t>
            </a:r>
          </a:p>
          <a:p>
            <a:endParaRPr lang="sr-Latn-RS" sz="5400" dirty="0" smtClean="0">
              <a:solidFill>
                <a:schemeClr val="bg1"/>
              </a:solidFill>
            </a:endParaRPr>
          </a:p>
          <a:p>
            <a:r>
              <a:rPr lang="sr-Latn-RS" sz="5400" dirty="0">
                <a:solidFill>
                  <a:schemeClr val="bg1"/>
                </a:solidFill>
              </a:rPr>
              <a:t>	</a:t>
            </a:r>
            <a:r>
              <a:rPr lang="sr-Latn-RS" sz="5400" dirty="0" smtClean="0">
                <a:solidFill>
                  <a:schemeClr val="bg1"/>
                </a:solidFill>
              </a:rPr>
              <a:t>					</a:t>
            </a:r>
            <a:r>
              <a:rPr lang="en-US" sz="4800" dirty="0" smtClean="0">
                <a:solidFill>
                  <a:schemeClr val="bg1"/>
                </a:solidFill>
              </a:rPr>
              <a:t>Tim </a:t>
            </a:r>
            <a:r>
              <a:rPr lang="en-US" sz="4800" dirty="0" err="1" smtClean="0">
                <a:solidFill>
                  <a:schemeClr val="bg1"/>
                </a:solidFill>
              </a:rPr>
              <a:t>za</a:t>
            </a:r>
            <a:r>
              <a:rPr lang="en-US" sz="4800" dirty="0" smtClean="0">
                <a:solidFill>
                  <a:schemeClr val="bg1"/>
                </a:solidFill>
              </a:rPr>
              <a:t> SWE</a:t>
            </a:r>
            <a:r>
              <a:rPr lang="sr-Latn-RS" sz="5400" dirty="0" smtClean="0">
                <a:solidFill>
                  <a:schemeClr val="bg1"/>
                </a:solidFill>
              </a:rPr>
              <a:t>			</a:t>
            </a:r>
            <a:endParaRPr lang="sr-Latn-RS" sz="5400" dirty="0">
              <a:solidFill>
                <a:schemeClr val="bg1"/>
              </a:solidFill>
            </a:endParaRP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14669 </a:t>
            </a:r>
            <a:r>
              <a:rPr lang="en-US" sz="2800" dirty="0" smtClean="0">
                <a:solidFill>
                  <a:schemeClr val="bg1"/>
                </a:solidFill>
              </a:rPr>
              <a:t>Milo</a:t>
            </a:r>
            <a:r>
              <a:rPr lang="sr-Latn-RS" sz="2800" dirty="0" smtClean="0">
                <a:solidFill>
                  <a:schemeClr val="bg1"/>
                </a:solidFill>
              </a:rPr>
              <a:t>š Jajac 		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14742 Marko Mihajlović	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14746 Strahinja Mijajlović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14794 Nikola Mitić			</a:t>
            </a:r>
            <a:endParaRPr lang="sr-Latn-R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1170709" y="996875"/>
            <a:ext cx="31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Tehnologija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9" y="4659558"/>
            <a:ext cx="4678690" cy="2859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43" y="2899495"/>
            <a:ext cx="2291129" cy="2361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66" y="2325348"/>
            <a:ext cx="2207303" cy="2207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47" y="748678"/>
            <a:ext cx="3105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8" y="554181"/>
            <a:ext cx="11160811" cy="5776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70247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07" y="527036"/>
            <a:ext cx="6131611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400" y="1571604"/>
            <a:ext cx="11125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500" dirty="0">
                <a:solidFill>
                  <a:schemeClr val="bg1"/>
                </a:solidFill>
              </a:rPr>
              <a:t> </a:t>
            </a:r>
            <a:r>
              <a:rPr lang="sr-Latn-RS" sz="11500" dirty="0" smtClean="0">
                <a:solidFill>
                  <a:schemeClr val="bg1"/>
                </a:solidFill>
              </a:rPr>
              <a:t>Hvala na pažnji.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15" y="4753335"/>
            <a:ext cx="2149185" cy="15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extBox 6"/>
          <p:cNvSpPr txBox="1"/>
          <p:nvPr/>
        </p:nvSpPr>
        <p:spPr>
          <a:xfrm>
            <a:off x="682337" y="1043732"/>
            <a:ext cx="57184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Šta je portal i čemu služi?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Web aplikacija koja sadrži sve relevantne podatke za lakše funkcionisanje organizacije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Smanjuje vreme i olakšava prenos znanja kroz generacije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Informacije su pristupačnije i preglednije u odnosu na komunikaciju preko mail-ova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8452">
            <a:off x="8243192" y="-115796"/>
            <a:ext cx="2376041" cy="70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4599708" y="1043732"/>
            <a:ext cx="70588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Članovi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skup članova (počasnih, punopravnih i beba)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lakše komunikacije </a:t>
            </a:r>
            <a:r>
              <a:rPr lang="sr-Latn-RS" sz="2800" dirty="0" smtClean="0">
                <a:solidFill>
                  <a:schemeClr val="bg1"/>
                </a:solidFill>
              </a:rPr>
              <a:t>i </a:t>
            </a:r>
            <a:r>
              <a:rPr lang="sr-Latn-RS" sz="2800" dirty="0" smtClean="0">
                <a:solidFill>
                  <a:schemeClr val="bg1"/>
                </a:solidFill>
              </a:rPr>
              <a:t>pribavljanja kontakta </a:t>
            </a:r>
            <a:r>
              <a:rPr lang="sr-Latn-RS" sz="2800" dirty="0" smtClean="0">
                <a:solidFill>
                  <a:schemeClr val="bg1"/>
                </a:solidFill>
              </a:rPr>
              <a:t>članova</a:t>
            </a:r>
            <a:endParaRPr lang="sr-Latn-RS" sz="2800" dirty="0" smtClean="0">
              <a:solidFill>
                <a:schemeClr val="bg1"/>
              </a:solidFill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bržeg informisanja o funkcijama i zalaganjima drugih članova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Upoznavanja strukture same organizacije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162">
            <a:off x="-51665" y="1144462"/>
            <a:ext cx="4647619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1524000" y="1690063"/>
            <a:ext cx="93102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Projekti i događaji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skup projekata i događaja koji su do sada realizovani ili u fazi realizacije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lakšeg prenosa bitnih informacija članovima i potencijalno budućim organizatorima sličnih aktivnosti</a:t>
            </a:r>
          </a:p>
        </p:txBody>
      </p:sp>
    </p:spTree>
    <p:extLst>
      <p:ext uri="{BB962C8B-B14F-4D97-AF65-F5344CB8AC3E}">
        <p14:creationId xmlns:p14="http://schemas.microsoft.com/office/powerpoint/2010/main" val="40998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400" y="1474619"/>
            <a:ext cx="546561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Glasanja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Mogućnost članova da se izjasne o određenoj temi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brzog izglašavanja najbolje i najodgovarajuće opcije za donošenje većinskih odluka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436">
            <a:off x="7069003" y="2115851"/>
            <a:ext cx="9712594" cy="56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1378527" y="1474619"/>
            <a:ext cx="94349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Sastanci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mogućnost zakazivanja sastanaka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Jednostavnije zakazivanje sastanka i slanje na mail liste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Brzi pregled ko nije u mogućnosti da dođe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Unošenje podataka ko je sve prisustvovao i praćenje aktivnosti članova</a:t>
            </a:r>
          </a:p>
        </p:txBody>
      </p:sp>
    </p:spTree>
    <p:extLst>
      <p:ext uri="{BB962C8B-B14F-4D97-AF65-F5344CB8AC3E}">
        <p14:creationId xmlns:p14="http://schemas.microsoft.com/office/powerpoint/2010/main" val="2115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5756563" y="1690063"/>
            <a:ext cx="59020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Messenger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Mogućnost interaktivnog dopisivanja sa ostalim članovima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Prilagođenost mobilnim platformama ovde dolazi do izražaja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307109"/>
            <a:ext cx="3512127" cy="62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834736" y="1690063"/>
            <a:ext cx="10522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FRator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Baza podataka sa svim kompanijama sa kojima je organizacija sarađivala ili ih kontaktirala radi saradnje na nekom projektu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Prenos iskustva kroz generacije, preko komentara i smernica budućim kontaktima</a:t>
            </a:r>
          </a:p>
          <a:p>
            <a:pPr marL="1485900" lvl="2" indent="-571500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Velika upućenost članstva na sam tok pregovora</a:t>
            </a:r>
          </a:p>
        </p:txBody>
      </p:sp>
    </p:spTree>
    <p:extLst>
      <p:ext uri="{BB962C8B-B14F-4D97-AF65-F5344CB8AC3E}">
        <p14:creationId xmlns:p14="http://schemas.microsoft.com/office/powerpoint/2010/main" val="37266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400" y="2395056"/>
            <a:ext cx="55764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M/P izveštaji</a:t>
            </a:r>
          </a:p>
          <a:p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Mogućnost članova da se iznesu svoje mišljenje o svom masteru/padavanu </a:t>
            </a:r>
            <a:r>
              <a:rPr lang="sr-Latn-RS" sz="2800" dirty="0" smtClean="0">
                <a:solidFill>
                  <a:schemeClr val="bg1"/>
                </a:solidFill>
              </a:rPr>
              <a:t>podnošenjem izveštaja i </a:t>
            </a:r>
            <a:r>
              <a:rPr lang="sr-Latn-RS" sz="2800" dirty="0" smtClean="0">
                <a:solidFill>
                  <a:schemeClr val="bg1"/>
                </a:solidFill>
              </a:rPr>
              <a:t>skrenu pažnju na potencijalne probleme za celu organizaciju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30" y="554182"/>
            <a:ext cx="5876250" cy="304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2362211"/>
            <a:ext cx="5841201" cy="30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Mitic</dc:creator>
  <cp:lastModifiedBy>Nikola Mitic</cp:lastModifiedBy>
  <cp:revision>24</cp:revision>
  <dcterms:created xsi:type="dcterms:W3CDTF">2016-06-26T13:54:41Z</dcterms:created>
  <dcterms:modified xsi:type="dcterms:W3CDTF">2016-06-27T12:20:55Z</dcterms:modified>
</cp:coreProperties>
</file>