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5" r:id="rId5"/>
    <p:sldId id="268" r:id="rId6"/>
    <p:sldId id="269" r:id="rId7"/>
    <p:sldId id="271" r:id="rId8"/>
    <p:sldId id="272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EC2"/>
    <a:srgbClr val="702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9917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777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632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2344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681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350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427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2510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5149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0285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185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3990-E29F-4583-B3DF-16019A14CFE6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DA10-35A2-4576-B0FD-89383BDAF1C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32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0" y="1228398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400" dirty="0" smtClean="0">
                <a:solidFill>
                  <a:srgbClr val="BF3EC2"/>
                </a:solidFill>
              </a:rPr>
              <a:t>	</a:t>
            </a:r>
            <a:r>
              <a:rPr lang="en-US" sz="6000" dirty="0" smtClean="0">
                <a:solidFill>
                  <a:schemeClr val="bg1"/>
                </a:solidFill>
              </a:rPr>
              <a:t>Portal </a:t>
            </a:r>
            <a:r>
              <a:rPr lang="en-US" sz="6000" dirty="0" err="1" smtClean="0">
                <a:solidFill>
                  <a:schemeClr val="bg1"/>
                </a:solidFill>
              </a:rPr>
              <a:t>studentske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organizacij</a:t>
            </a:r>
            <a:r>
              <a:rPr lang="sr-Latn-RS" sz="6000" dirty="0" smtClean="0">
                <a:solidFill>
                  <a:schemeClr val="bg1"/>
                </a:solidFill>
              </a:rPr>
              <a:t>e</a:t>
            </a:r>
          </a:p>
          <a:p>
            <a:endParaRPr lang="sr-Latn-RS" sz="5400" dirty="0" smtClean="0">
              <a:solidFill>
                <a:schemeClr val="bg1"/>
              </a:solidFill>
            </a:endParaRPr>
          </a:p>
          <a:p>
            <a:r>
              <a:rPr lang="sr-Latn-RS" sz="5400" dirty="0">
                <a:solidFill>
                  <a:schemeClr val="bg1"/>
                </a:solidFill>
              </a:rPr>
              <a:t>	</a:t>
            </a:r>
            <a:r>
              <a:rPr lang="sr-Latn-RS" sz="5400" dirty="0" smtClean="0">
                <a:solidFill>
                  <a:schemeClr val="bg1"/>
                </a:solidFill>
              </a:rPr>
              <a:t>					</a:t>
            </a:r>
            <a:r>
              <a:rPr lang="en-US" sz="4800" dirty="0" smtClean="0">
                <a:solidFill>
                  <a:schemeClr val="bg1"/>
                </a:solidFill>
              </a:rPr>
              <a:t>Tim </a:t>
            </a:r>
            <a:r>
              <a:rPr lang="en-US" sz="4800" dirty="0" err="1" smtClean="0">
                <a:solidFill>
                  <a:schemeClr val="bg1"/>
                </a:solidFill>
              </a:rPr>
              <a:t>za</a:t>
            </a:r>
            <a:r>
              <a:rPr lang="en-US" sz="4800" dirty="0" smtClean="0">
                <a:solidFill>
                  <a:schemeClr val="bg1"/>
                </a:solidFill>
              </a:rPr>
              <a:t> SWE</a:t>
            </a:r>
            <a:r>
              <a:rPr lang="sr-Latn-RS" sz="5400" dirty="0" smtClean="0">
                <a:solidFill>
                  <a:schemeClr val="bg1"/>
                </a:solidFill>
              </a:rPr>
              <a:t>			</a:t>
            </a:r>
            <a:endParaRPr lang="sr-Latn-RS" sz="5400" dirty="0">
              <a:solidFill>
                <a:schemeClr val="bg1"/>
              </a:solidFill>
            </a:endParaRPr>
          </a:p>
          <a:p>
            <a:pPr algn="r"/>
            <a:r>
              <a:rPr lang="sr-Latn-RS" sz="2800" dirty="0" smtClean="0">
                <a:solidFill>
                  <a:schemeClr val="bg1"/>
                </a:solidFill>
              </a:rPr>
              <a:t>14669 </a:t>
            </a:r>
            <a:r>
              <a:rPr lang="en-US" sz="2800" dirty="0" smtClean="0">
                <a:solidFill>
                  <a:schemeClr val="bg1"/>
                </a:solidFill>
              </a:rPr>
              <a:t>Milo</a:t>
            </a:r>
            <a:r>
              <a:rPr lang="sr-Latn-RS" sz="2800" dirty="0" smtClean="0">
                <a:solidFill>
                  <a:schemeClr val="bg1"/>
                </a:solidFill>
              </a:rPr>
              <a:t>š Jajac 			</a:t>
            </a:r>
          </a:p>
          <a:p>
            <a:pPr algn="r"/>
            <a:r>
              <a:rPr lang="sr-Latn-RS" sz="2800" dirty="0" smtClean="0">
                <a:solidFill>
                  <a:schemeClr val="bg1"/>
                </a:solidFill>
              </a:rPr>
              <a:t>14742 Marko Mihajlović		</a:t>
            </a:r>
          </a:p>
          <a:p>
            <a:pPr algn="r"/>
            <a:r>
              <a:rPr lang="sr-Latn-RS" sz="2800" dirty="0" smtClean="0">
                <a:solidFill>
                  <a:schemeClr val="bg1"/>
                </a:solidFill>
              </a:rPr>
              <a:t>14746 Strahinja Mijajlović	</a:t>
            </a:r>
          </a:p>
          <a:p>
            <a:pPr algn="r"/>
            <a:r>
              <a:rPr lang="sr-Latn-RS" sz="2800" dirty="0" smtClean="0">
                <a:solidFill>
                  <a:schemeClr val="bg1"/>
                </a:solidFill>
              </a:rPr>
              <a:t>14794 Nikola Mitić			</a:t>
            </a:r>
            <a:endParaRPr lang="sr-Latn-R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734290" y="1536174"/>
            <a:ext cx="70796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8000" dirty="0" smtClean="0">
                <a:solidFill>
                  <a:schemeClr val="bg1"/>
                </a:solidFill>
              </a:rPr>
              <a:t>Pitanja</a:t>
            </a:r>
          </a:p>
          <a:p>
            <a:r>
              <a:rPr lang="sr-Latn-RS" sz="8000" dirty="0" smtClean="0">
                <a:solidFill>
                  <a:schemeClr val="bg1"/>
                </a:solidFill>
              </a:rPr>
              <a:t>	Ideje</a:t>
            </a:r>
          </a:p>
          <a:p>
            <a:r>
              <a:rPr lang="sr-Latn-RS" sz="8000" dirty="0" smtClean="0">
                <a:solidFill>
                  <a:schemeClr val="bg1"/>
                </a:solidFill>
              </a:rPr>
              <a:t>		Komentari</a:t>
            </a:r>
            <a:endParaRPr lang="sr-Latn-RS" sz="6000" dirty="0" smtClean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89" y="277091"/>
            <a:ext cx="6131611" cy="6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533400" y="1571604"/>
            <a:ext cx="11125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1500" dirty="0">
                <a:solidFill>
                  <a:schemeClr val="bg1"/>
                </a:solidFill>
              </a:rPr>
              <a:t> </a:t>
            </a:r>
            <a:r>
              <a:rPr lang="sr-Latn-RS" sz="11500" dirty="0" smtClean="0">
                <a:solidFill>
                  <a:schemeClr val="bg1"/>
                </a:solidFill>
              </a:rPr>
              <a:t>Hvala na pažnji</a:t>
            </a:r>
            <a:r>
              <a:rPr lang="sr-Latn-RS" sz="11500" dirty="0" smtClean="0">
                <a:solidFill>
                  <a:schemeClr val="bg1"/>
                </a:solidFill>
              </a:rPr>
              <a:t>.</a:t>
            </a:r>
            <a:r>
              <a:rPr lang="sr-Latn-RS" dirty="0" smtClean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15" y="4753335"/>
            <a:ext cx="2149185" cy="15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TextBox 6"/>
          <p:cNvSpPr txBox="1"/>
          <p:nvPr/>
        </p:nvSpPr>
        <p:spPr>
          <a:xfrm>
            <a:off x="682337" y="1043732"/>
            <a:ext cx="57184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000" dirty="0" smtClean="0">
                <a:solidFill>
                  <a:schemeClr val="bg1"/>
                </a:solidFill>
              </a:rPr>
              <a:t>Šta je portal i čemu služi?</a:t>
            </a:r>
          </a:p>
          <a:p>
            <a:pPr algn="just"/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Web aplikacija koja sadrži sve relevantne podatke za lakše funkcionisanje organizacije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Smanjuje vreme i olakšava prenos znanja kroz generacije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Informacije su pristupačnije i preglednije u odnosu na komunikaciju preko mail-ova</a:t>
            </a:r>
          </a:p>
        </p:txBody>
      </p:sp>
    </p:spTree>
    <p:extLst>
      <p:ext uri="{BB962C8B-B14F-4D97-AF65-F5344CB8AC3E}">
        <p14:creationId xmlns:p14="http://schemas.microsoft.com/office/powerpoint/2010/main" val="27985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4599708" y="1043732"/>
            <a:ext cx="70588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000" dirty="0" smtClean="0">
                <a:solidFill>
                  <a:schemeClr val="bg1"/>
                </a:solidFill>
              </a:rPr>
              <a:t>Članovi</a:t>
            </a:r>
          </a:p>
          <a:p>
            <a:pPr algn="just"/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Sadrži skup članova (počasnih, punopravnih i beba)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Radi lakše komunikacije (messenger) i pribavljanja kontakta članova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Radi bržeg informisanja o funkcijama i zalaganjima drugih članova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Upoznavanja strukture same organizacije</a:t>
            </a:r>
          </a:p>
        </p:txBody>
      </p:sp>
    </p:spTree>
    <p:extLst>
      <p:ext uri="{BB962C8B-B14F-4D97-AF65-F5344CB8AC3E}">
        <p14:creationId xmlns:p14="http://schemas.microsoft.com/office/powerpoint/2010/main" val="24349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8872" y="1043732"/>
            <a:ext cx="59020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000" dirty="0" smtClean="0">
                <a:solidFill>
                  <a:schemeClr val="bg1"/>
                </a:solidFill>
              </a:rPr>
              <a:t>Projekti i događaji</a:t>
            </a:r>
          </a:p>
          <a:p>
            <a:pPr algn="just"/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Sadrži skup projekata i događaja koji su do sada realizovani ili u fazi realizacije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Radi lakšeg prenosa bitnih informacija članovima i potencijalno budućim organizatorima sličnih aktivnosti</a:t>
            </a:r>
          </a:p>
        </p:txBody>
      </p:sp>
    </p:spTree>
    <p:extLst>
      <p:ext uri="{BB962C8B-B14F-4D97-AF65-F5344CB8AC3E}">
        <p14:creationId xmlns:p14="http://schemas.microsoft.com/office/powerpoint/2010/main" val="40998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5250873" y="828288"/>
            <a:ext cx="640772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000" dirty="0" smtClean="0">
                <a:solidFill>
                  <a:schemeClr val="bg1"/>
                </a:solidFill>
              </a:rPr>
              <a:t>Sastanci</a:t>
            </a:r>
          </a:p>
          <a:p>
            <a:pPr algn="just"/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Sadrži mogućnost zakazivanja sastanaka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Jednostavnije zakazivanje sastanka i slanje na mail liste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Brzi pregled ko nije u mogućnosti da dođe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Unošenje podataka ko je sve prisustvovao i praćenje aktivnosti članova</a:t>
            </a:r>
          </a:p>
        </p:txBody>
      </p:sp>
    </p:spTree>
    <p:extLst>
      <p:ext uri="{BB962C8B-B14F-4D97-AF65-F5344CB8AC3E}">
        <p14:creationId xmlns:p14="http://schemas.microsoft.com/office/powerpoint/2010/main" val="21152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533400" y="1474619"/>
            <a:ext cx="546561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000" dirty="0" smtClean="0">
                <a:solidFill>
                  <a:schemeClr val="bg1"/>
                </a:solidFill>
              </a:rPr>
              <a:t>Glasanja</a:t>
            </a:r>
          </a:p>
          <a:p>
            <a:pPr algn="just"/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Mogućnost članova da se izjasne o određenoj temi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Radi brzog izglašavanja najbolje i najodgovarajuće opcije za donošenje većinskih odluka</a:t>
            </a:r>
          </a:p>
        </p:txBody>
      </p:sp>
    </p:spTree>
    <p:extLst>
      <p:ext uri="{BB962C8B-B14F-4D97-AF65-F5344CB8AC3E}">
        <p14:creationId xmlns:p14="http://schemas.microsoft.com/office/powerpoint/2010/main" val="16729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6082144" y="1690063"/>
            <a:ext cx="5576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000" dirty="0" smtClean="0">
                <a:solidFill>
                  <a:schemeClr val="bg1"/>
                </a:solidFill>
              </a:rPr>
              <a:t>M/P izveštaji</a:t>
            </a:r>
          </a:p>
          <a:p>
            <a:pPr algn="just"/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Mogućnost članova da se iznesu svoje mišljenje o svom masteru/padavanu i skrenu pažnju na potencijalne probleme za celu organizaciju</a:t>
            </a:r>
          </a:p>
        </p:txBody>
      </p:sp>
    </p:spTree>
    <p:extLst>
      <p:ext uri="{BB962C8B-B14F-4D97-AF65-F5344CB8AC3E}">
        <p14:creationId xmlns:p14="http://schemas.microsoft.com/office/powerpoint/2010/main" val="17444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533399" y="828288"/>
            <a:ext cx="678180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4000" dirty="0" smtClean="0">
                <a:solidFill>
                  <a:schemeClr val="bg1"/>
                </a:solidFill>
              </a:rPr>
              <a:t>FRator</a:t>
            </a:r>
          </a:p>
          <a:p>
            <a:pPr algn="just"/>
            <a:endParaRPr lang="sr-Latn-RS" sz="4000" dirty="0" smtClean="0">
              <a:solidFill>
                <a:schemeClr val="bg1"/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sr-Latn-RS" sz="2800" dirty="0" smtClean="0">
                <a:solidFill>
                  <a:schemeClr val="bg1"/>
                </a:solidFill>
              </a:rPr>
              <a:t>Baza podataka sa svim kompanijama sa kojima je organizacija sarađivala ili ih kontaktirala radi saradnje na nekom projektu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Prenos iskustva kroz generacije, preko komentara i smernica budućim kontaktima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sr-Latn-RS" sz="2800" dirty="0" smtClean="0">
                <a:solidFill>
                  <a:schemeClr val="bg1"/>
                </a:solidFill>
              </a:rPr>
              <a:t>Velika upućenost članstva na sam tok pregovora</a:t>
            </a:r>
          </a:p>
        </p:txBody>
      </p:sp>
    </p:spTree>
    <p:extLst>
      <p:ext uri="{BB962C8B-B14F-4D97-AF65-F5344CB8AC3E}">
        <p14:creationId xmlns:p14="http://schemas.microsoft.com/office/powerpoint/2010/main" val="37266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54182"/>
            <a:ext cx="11125200" cy="5749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TextBox 3"/>
          <p:cNvSpPr txBox="1"/>
          <p:nvPr/>
        </p:nvSpPr>
        <p:spPr>
          <a:xfrm>
            <a:off x="1170709" y="996875"/>
            <a:ext cx="3179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 smtClean="0">
                <a:solidFill>
                  <a:schemeClr val="bg1"/>
                </a:solidFill>
              </a:rPr>
              <a:t>Tehnologija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59" y="4659558"/>
            <a:ext cx="4678690" cy="2859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43" y="2899495"/>
            <a:ext cx="2291129" cy="2361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66" y="2325348"/>
            <a:ext cx="2207303" cy="2207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47" y="748678"/>
            <a:ext cx="3105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216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Mitic</dc:creator>
  <cp:lastModifiedBy>Nikola Mitic</cp:lastModifiedBy>
  <cp:revision>19</cp:revision>
  <dcterms:created xsi:type="dcterms:W3CDTF">2016-06-26T13:54:41Z</dcterms:created>
  <dcterms:modified xsi:type="dcterms:W3CDTF">2016-06-26T19:39:18Z</dcterms:modified>
</cp:coreProperties>
</file>