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76" r:id="rId5"/>
    <p:sldId id="277" r:id="rId6"/>
    <p:sldId id="278" r:id="rId7"/>
    <p:sldId id="279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CFC25-6BE8-4DBA-9997-C4DE62F2CA5B}" type="doc">
      <dgm:prSet loTypeId="urn:microsoft.com/office/officeart/2018/2/layout/IconLabelList" loCatId="icon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D1B6476-B69F-47EC-85C2-8E7E4D8564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Limited Opportunities:</a:t>
          </a:r>
        </a:p>
      </dgm:t>
    </dgm:pt>
    <dgm:pt modelId="{D266A588-F79F-46B6-9C85-C0C74081D86A}" type="parTrans" cxnId="{76C20E06-F16E-463B-8883-BCB82B3B0407}">
      <dgm:prSet/>
      <dgm:spPr/>
      <dgm:t>
        <a:bodyPr/>
        <a:lstStyle/>
        <a:p>
          <a:endParaRPr lang="en-US"/>
        </a:p>
      </dgm:t>
    </dgm:pt>
    <dgm:pt modelId="{7E2D0DDC-67FC-4171-845F-94D4748A06BA}" type="sibTrans" cxnId="{76C20E06-F16E-463B-8883-BCB82B3B0407}">
      <dgm:prSet/>
      <dgm:spPr/>
      <dgm:t>
        <a:bodyPr/>
        <a:lstStyle/>
        <a:p>
          <a:endParaRPr lang="en-US"/>
        </a:p>
      </dgm:t>
    </dgm:pt>
    <dgm:pt modelId="{D7CE465B-4065-4F6E-8C8B-897405EF24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Social Isolation</a:t>
          </a:r>
        </a:p>
      </dgm:t>
    </dgm:pt>
    <dgm:pt modelId="{2B039E70-9A8F-4B56-9B4F-97F55632EE5E}" type="parTrans" cxnId="{E57960C7-8FD7-4512-9D90-E7220B0FF52B}">
      <dgm:prSet/>
      <dgm:spPr/>
      <dgm:t>
        <a:bodyPr/>
        <a:lstStyle/>
        <a:p>
          <a:endParaRPr lang="en-US"/>
        </a:p>
      </dgm:t>
    </dgm:pt>
    <dgm:pt modelId="{449886B7-D41A-4E2B-ADD2-44002F86C782}" type="sibTrans" cxnId="{E57960C7-8FD7-4512-9D90-E7220B0FF52B}">
      <dgm:prSet/>
      <dgm:spPr/>
      <dgm:t>
        <a:bodyPr/>
        <a:lstStyle/>
        <a:p>
          <a:endParaRPr lang="en-US"/>
        </a:p>
      </dgm:t>
    </dgm:pt>
    <dgm:pt modelId="{D5460258-9DE6-4747-8A3D-FAB41C25BE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Cultural and Language Barriers:</a:t>
          </a:r>
        </a:p>
      </dgm:t>
    </dgm:pt>
    <dgm:pt modelId="{08D5031E-F7FB-4363-8968-BF8765E5B5A3}" type="parTrans" cxnId="{994B61FC-5698-4E79-B2D3-34DD90CB5830}">
      <dgm:prSet/>
      <dgm:spPr/>
      <dgm:t>
        <a:bodyPr/>
        <a:lstStyle/>
        <a:p>
          <a:endParaRPr lang="en-US"/>
        </a:p>
      </dgm:t>
    </dgm:pt>
    <dgm:pt modelId="{8D16065E-94F7-4689-A9D9-1AE5E43AFE7A}" type="sibTrans" cxnId="{994B61FC-5698-4E79-B2D3-34DD90CB5830}">
      <dgm:prSet/>
      <dgm:spPr/>
      <dgm:t>
        <a:bodyPr/>
        <a:lstStyle/>
        <a:p>
          <a:endParaRPr lang="en-US"/>
        </a:p>
      </dgm:t>
    </dgm:pt>
    <dgm:pt modelId="{D921BFD5-4FDA-4235-9F68-88C29D689B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Need for Empowerment:</a:t>
          </a:r>
        </a:p>
      </dgm:t>
    </dgm:pt>
    <dgm:pt modelId="{7A7A0F2F-DEDD-496E-82AB-EC60C17C142F}" type="parTrans" cxnId="{4FFDB759-69E4-4F90-A3A7-BCBB46909723}">
      <dgm:prSet/>
      <dgm:spPr/>
      <dgm:t>
        <a:bodyPr/>
        <a:lstStyle/>
        <a:p>
          <a:endParaRPr lang="en-US"/>
        </a:p>
      </dgm:t>
    </dgm:pt>
    <dgm:pt modelId="{DC69DEF8-4999-46BE-80A3-E3CE20E33E56}" type="sibTrans" cxnId="{4FFDB759-69E4-4F90-A3A7-BCBB46909723}">
      <dgm:prSet/>
      <dgm:spPr/>
      <dgm:t>
        <a:bodyPr/>
        <a:lstStyle/>
        <a:p>
          <a:endParaRPr lang="en-US"/>
        </a:p>
      </dgm:t>
    </dgm:pt>
    <dgm:pt modelId="{C1CDD97C-EF77-469C-84B2-1A864BF304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Underutilized Potential:</a:t>
          </a:r>
        </a:p>
      </dgm:t>
    </dgm:pt>
    <dgm:pt modelId="{30C4C6F5-433A-4760-8E9E-80907B4C8C06}" type="parTrans" cxnId="{671B1190-B002-450B-8B36-122B7CBE7408}">
      <dgm:prSet/>
      <dgm:spPr/>
      <dgm:t>
        <a:bodyPr/>
        <a:lstStyle/>
        <a:p>
          <a:endParaRPr lang="en-US"/>
        </a:p>
      </dgm:t>
    </dgm:pt>
    <dgm:pt modelId="{D4A33AF6-1547-44A4-9C38-C0DA26EFBEE9}" type="sibTrans" cxnId="{671B1190-B002-450B-8B36-122B7CBE7408}">
      <dgm:prSet/>
      <dgm:spPr/>
      <dgm:t>
        <a:bodyPr/>
        <a:lstStyle/>
        <a:p>
          <a:endParaRPr lang="en-US"/>
        </a:p>
      </dgm:t>
    </dgm:pt>
    <dgm:pt modelId="{FEEF7033-8529-412F-8F8B-B7D7694B03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Lack of Platforms:</a:t>
          </a:r>
        </a:p>
      </dgm:t>
    </dgm:pt>
    <dgm:pt modelId="{B08F43E5-BDFB-4977-BC07-397E85A6BA5E}" type="parTrans" cxnId="{EB6659D5-12CA-4906-A3F8-8D223D8AFA61}">
      <dgm:prSet/>
      <dgm:spPr/>
      <dgm:t>
        <a:bodyPr/>
        <a:lstStyle/>
        <a:p>
          <a:endParaRPr lang="en-US"/>
        </a:p>
      </dgm:t>
    </dgm:pt>
    <dgm:pt modelId="{88F370FA-3907-40BB-A511-C61C21B92FAD}" type="sibTrans" cxnId="{EB6659D5-12CA-4906-A3F8-8D223D8AFA61}">
      <dgm:prSet/>
      <dgm:spPr/>
      <dgm:t>
        <a:bodyPr/>
        <a:lstStyle/>
        <a:p>
          <a:endParaRPr lang="en-US"/>
        </a:p>
      </dgm:t>
    </dgm:pt>
    <dgm:pt modelId="{9E665841-B488-4765-8F87-05CA4B8FB8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Economic Strain on Host Communities:</a:t>
          </a:r>
        </a:p>
      </dgm:t>
    </dgm:pt>
    <dgm:pt modelId="{9380E15E-132B-43F1-87B2-6242CAB96D26}" type="parTrans" cxnId="{799AB833-B4B3-4D13-9334-D29AEBBF7832}">
      <dgm:prSet/>
      <dgm:spPr/>
      <dgm:t>
        <a:bodyPr/>
        <a:lstStyle/>
        <a:p>
          <a:endParaRPr lang="en-US"/>
        </a:p>
      </dgm:t>
    </dgm:pt>
    <dgm:pt modelId="{1D1155B3-C16F-47DC-B5EE-715CCF904192}" type="sibTrans" cxnId="{799AB833-B4B3-4D13-9334-D29AEBBF7832}">
      <dgm:prSet/>
      <dgm:spPr/>
      <dgm:t>
        <a:bodyPr/>
        <a:lstStyle/>
        <a:p>
          <a:endParaRPr lang="en-US"/>
        </a:p>
      </dgm:t>
    </dgm:pt>
    <dgm:pt modelId="{47576B40-3888-479F-89B3-3A42BDD29D18}" type="pres">
      <dgm:prSet presAssocID="{822CFC25-6BE8-4DBA-9997-C4DE62F2CA5B}" presName="root" presStyleCnt="0">
        <dgm:presLayoutVars>
          <dgm:dir/>
          <dgm:resizeHandles val="exact"/>
        </dgm:presLayoutVars>
      </dgm:prSet>
      <dgm:spPr/>
    </dgm:pt>
    <dgm:pt modelId="{49131063-AB3F-45EB-9BE7-58EBD65496F5}" type="pres">
      <dgm:prSet presAssocID="{7D1B6476-B69F-47EC-85C2-8E7E4D85642D}" presName="compNode" presStyleCnt="0"/>
      <dgm:spPr/>
    </dgm:pt>
    <dgm:pt modelId="{2884F490-122E-49B6-832B-99D5DD641799}" type="pres">
      <dgm:prSet presAssocID="{7D1B6476-B69F-47EC-85C2-8E7E4D85642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9FF9AB1-7651-48F6-ABFC-349D063E8029}" type="pres">
      <dgm:prSet presAssocID="{7D1B6476-B69F-47EC-85C2-8E7E4D85642D}" presName="spaceRect" presStyleCnt="0"/>
      <dgm:spPr/>
    </dgm:pt>
    <dgm:pt modelId="{B0EADEA9-420C-4FE0-B836-CC64615700ED}" type="pres">
      <dgm:prSet presAssocID="{7D1B6476-B69F-47EC-85C2-8E7E4D85642D}" presName="textRect" presStyleLbl="revTx" presStyleIdx="0" presStyleCnt="7">
        <dgm:presLayoutVars>
          <dgm:chMax val="1"/>
          <dgm:chPref val="1"/>
        </dgm:presLayoutVars>
      </dgm:prSet>
      <dgm:spPr/>
    </dgm:pt>
    <dgm:pt modelId="{E8BA3BA6-2AFF-4897-B5EC-4F0F3B7464F7}" type="pres">
      <dgm:prSet presAssocID="{7E2D0DDC-67FC-4171-845F-94D4748A06BA}" presName="sibTrans" presStyleCnt="0"/>
      <dgm:spPr/>
    </dgm:pt>
    <dgm:pt modelId="{F73D7F34-94CB-414B-860A-309D9A6AD7FD}" type="pres">
      <dgm:prSet presAssocID="{D7CE465B-4065-4F6E-8C8B-897405EF24A3}" presName="compNode" presStyleCnt="0"/>
      <dgm:spPr/>
    </dgm:pt>
    <dgm:pt modelId="{291EFF25-E2A2-448A-9BC5-8A76B9F77C15}" type="pres">
      <dgm:prSet presAssocID="{D7CE465B-4065-4F6E-8C8B-897405EF24A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165EF675-97BD-443B-9D21-4E4F28F0B038}" type="pres">
      <dgm:prSet presAssocID="{D7CE465B-4065-4F6E-8C8B-897405EF24A3}" presName="spaceRect" presStyleCnt="0"/>
      <dgm:spPr/>
    </dgm:pt>
    <dgm:pt modelId="{2EDC45CF-5B1D-4CB1-AF9F-4F99698C55A1}" type="pres">
      <dgm:prSet presAssocID="{D7CE465B-4065-4F6E-8C8B-897405EF24A3}" presName="textRect" presStyleLbl="revTx" presStyleIdx="1" presStyleCnt="7">
        <dgm:presLayoutVars>
          <dgm:chMax val="1"/>
          <dgm:chPref val="1"/>
        </dgm:presLayoutVars>
      </dgm:prSet>
      <dgm:spPr/>
    </dgm:pt>
    <dgm:pt modelId="{1F68D880-5FF4-4770-99B0-AFAA47E9EB13}" type="pres">
      <dgm:prSet presAssocID="{449886B7-D41A-4E2B-ADD2-44002F86C782}" presName="sibTrans" presStyleCnt="0"/>
      <dgm:spPr/>
    </dgm:pt>
    <dgm:pt modelId="{E76E0352-8DEB-49BC-B2A5-09F458B43651}" type="pres">
      <dgm:prSet presAssocID="{C1CDD97C-EF77-469C-84B2-1A864BF30469}" presName="compNode" presStyleCnt="0"/>
      <dgm:spPr/>
    </dgm:pt>
    <dgm:pt modelId="{F5075DCD-6960-4643-8DE3-4865D0801A9B}" type="pres">
      <dgm:prSet presAssocID="{C1CDD97C-EF77-469C-84B2-1A864BF3046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09BDBF2-3D6F-4F2B-8310-683EAC2A6A54}" type="pres">
      <dgm:prSet presAssocID="{C1CDD97C-EF77-469C-84B2-1A864BF30469}" presName="spaceRect" presStyleCnt="0"/>
      <dgm:spPr/>
    </dgm:pt>
    <dgm:pt modelId="{0DD08145-39A0-43AC-AE8A-FBA41392B0BF}" type="pres">
      <dgm:prSet presAssocID="{C1CDD97C-EF77-469C-84B2-1A864BF30469}" presName="textRect" presStyleLbl="revTx" presStyleIdx="2" presStyleCnt="7">
        <dgm:presLayoutVars>
          <dgm:chMax val="1"/>
          <dgm:chPref val="1"/>
        </dgm:presLayoutVars>
      </dgm:prSet>
      <dgm:spPr/>
    </dgm:pt>
    <dgm:pt modelId="{1F9C679C-A8FD-4611-A183-C3BEA4157515}" type="pres">
      <dgm:prSet presAssocID="{D4A33AF6-1547-44A4-9C38-C0DA26EFBEE9}" presName="sibTrans" presStyleCnt="0"/>
      <dgm:spPr/>
    </dgm:pt>
    <dgm:pt modelId="{3A549C16-2B18-4E41-B234-F0B7AA6E2C94}" type="pres">
      <dgm:prSet presAssocID="{FEEF7033-8529-412F-8F8B-B7D7694B0360}" presName="compNode" presStyleCnt="0"/>
      <dgm:spPr/>
    </dgm:pt>
    <dgm:pt modelId="{0D14B761-89A4-4703-B692-16D8D050588F}" type="pres">
      <dgm:prSet presAssocID="{FEEF7033-8529-412F-8F8B-B7D7694B036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C47A4B3E-F962-41C2-A906-4A9A049EB438}" type="pres">
      <dgm:prSet presAssocID="{FEEF7033-8529-412F-8F8B-B7D7694B0360}" presName="spaceRect" presStyleCnt="0"/>
      <dgm:spPr/>
    </dgm:pt>
    <dgm:pt modelId="{7F1BF641-CAE5-4A31-A1B6-6E4E182E34C4}" type="pres">
      <dgm:prSet presAssocID="{FEEF7033-8529-412F-8F8B-B7D7694B0360}" presName="textRect" presStyleLbl="revTx" presStyleIdx="3" presStyleCnt="7">
        <dgm:presLayoutVars>
          <dgm:chMax val="1"/>
          <dgm:chPref val="1"/>
        </dgm:presLayoutVars>
      </dgm:prSet>
      <dgm:spPr/>
    </dgm:pt>
    <dgm:pt modelId="{9D053E3A-B806-4CC4-9725-0C5DA36504FB}" type="pres">
      <dgm:prSet presAssocID="{88F370FA-3907-40BB-A511-C61C21B92FAD}" presName="sibTrans" presStyleCnt="0"/>
      <dgm:spPr/>
    </dgm:pt>
    <dgm:pt modelId="{9F7796A2-AB9F-40B5-80D2-3DDE3F505BD0}" type="pres">
      <dgm:prSet presAssocID="{D5460258-9DE6-4747-8A3D-FAB41C25BE9F}" presName="compNode" presStyleCnt="0"/>
      <dgm:spPr/>
    </dgm:pt>
    <dgm:pt modelId="{E1A1B349-F0E9-418A-BA61-67F7BCEB724D}" type="pres">
      <dgm:prSet presAssocID="{D5460258-9DE6-4747-8A3D-FAB41C25BE9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99ACDE44-1FA0-4CAC-A4E5-50F32F115253}" type="pres">
      <dgm:prSet presAssocID="{D5460258-9DE6-4747-8A3D-FAB41C25BE9F}" presName="spaceRect" presStyleCnt="0"/>
      <dgm:spPr/>
    </dgm:pt>
    <dgm:pt modelId="{461C31FE-074F-456A-B618-DCEA9A79D018}" type="pres">
      <dgm:prSet presAssocID="{D5460258-9DE6-4747-8A3D-FAB41C25BE9F}" presName="textRect" presStyleLbl="revTx" presStyleIdx="4" presStyleCnt="7">
        <dgm:presLayoutVars>
          <dgm:chMax val="1"/>
          <dgm:chPref val="1"/>
        </dgm:presLayoutVars>
      </dgm:prSet>
      <dgm:spPr/>
    </dgm:pt>
    <dgm:pt modelId="{2598B868-48C9-439B-9C2D-22E1AC4BB7D1}" type="pres">
      <dgm:prSet presAssocID="{8D16065E-94F7-4689-A9D9-1AE5E43AFE7A}" presName="sibTrans" presStyleCnt="0"/>
      <dgm:spPr/>
    </dgm:pt>
    <dgm:pt modelId="{D41A8E89-094B-432F-88FD-E7B1A307B812}" type="pres">
      <dgm:prSet presAssocID="{9E665841-B488-4765-8F87-05CA4B8FB840}" presName="compNode" presStyleCnt="0"/>
      <dgm:spPr/>
    </dgm:pt>
    <dgm:pt modelId="{5A33055A-017B-4902-B0F9-A7DE033B0A16}" type="pres">
      <dgm:prSet presAssocID="{9E665841-B488-4765-8F87-05CA4B8FB84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2D6C1D2E-0FAC-4500-9E9D-C189AE3E4337}" type="pres">
      <dgm:prSet presAssocID="{9E665841-B488-4765-8F87-05CA4B8FB840}" presName="spaceRect" presStyleCnt="0"/>
      <dgm:spPr/>
    </dgm:pt>
    <dgm:pt modelId="{712980CD-1BC7-4D83-A46A-136E0A22B3B7}" type="pres">
      <dgm:prSet presAssocID="{9E665841-B488-4765-8F87-05CA4B8FB840}" presName="textRect" presStyleLbl="revTx" presStyleIdx="5" presStyleCnt="7">
        <dgm:presLayoutVars>
          <dgm:chMax val="1"/>
          <dgm:chPref val="1"/>
        </dgm:presLayoutVars>
      </dgm:prSet>
      <dgm:spPr/>
    </dgm:pt>
    <dgm:pt modelId="{40D0B713-BFDA-4371-9174-57A3E37AB352}" type="pres">
      <dgm:prSet presAssocID="{1D1155B3-C16F-47DC-B5EE-715CCF904192}" presName="sibTrans" presStyleCnt="0"/>
      <dgm:spPr/>
    </dgm:pt>
    <dgm:pt modelId="{FDE90024-2D91-4C28-8ABC-5DD92A1CA4B1}" type="pres">
      <dgm:prSet presAssocID="{D921BFD5-4FDA-4235-9F68-88C29D689B94}" presName="compNode" presStyleCnt="0"/>
      <dgm:spPr/>
    </dgm:pt>
    <dgm:pt modelId="{DC828908-E351-4E0F-BF3D-1AD2D8AD5AFA}" type="pres">
      <dgm:prSet presAssocID="{D921BFD5-4FDA-4235-9F68-88C29D689B9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7BB25D9-F2CD-49AA-B730-2FA388F26142}" type="pres">
      <dgm:prSet presAssocID="{D921BFD5-4FDA-4235-9F68-88C29D689B94}" presName="spaceRect" presStyleCnt="0"/>
      <dgm:spPr/>
    </dgm:pt>
    <dgm:pt modelId="{3C0D098C-62B7-4D6B-8C5A-95B5A74EDA88}" type="pres">
      <dgm:prSet presAssocID="{D921BFD5-4FDA-4235-9F68-88C29D689B9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6C20E06-F16E-463B-8883-BCB82B3B0407}" srcId="{822CFC25-6BE8-4DBA-9997-C4DE62F2CA5B}" destId="{7D1B6476-B69F-47EC-85C2-8E7E4D85642D}" srcOrd="0" destOrd="0" parTransId="{D266A588-F79F-46B6-9C85-C0C74081D86A}" sibTransId="{7E2D0DDC-67FC-4171-845F-94D4748A06BA}"/>
    <dgm:cxn modelId="{0483C022-5375-4827-9460-758EF27F6057}" type="presOf" srcId="{7D1B6476-B69F-47EC-85C2-8E7E4D85642D}" destId="{B0EADEA9-420C-4FE0-B836-CC64615700ED}" srcOrd="0" destOrd="0" presId="urn:microsoft.com/office/officeart/2018/2/layout/IconLabelList"/>
    <dgm:cxn modelId="{799AB833-B4B3-4D13-9334-D29AEBBF7832}" srcId="{822CFC25-6BE8-4DBA-9997-C4DE62F2CA5B}" destId="{9E665841-B488-4765-8F87-05CA4B8FB840}" srcOrd="5" destOrd="0" parTransId="{9380E15E-132B-43F1-87B2-6242CAB96D26}" sibTransId="{1D1155B3-C16F-47DC-B5EE-715CCF904192}"/>
    <dgm:cxn modelId="{DEDE7F3B-49F2-487D-A152-21BF93102256}" type="presOf" srcId="{D5460258-9DE6-4747-8A3D-FAB41C25BE9F}" destId="{461C31FE-074F-456A-B618-DCEA9A79D018}" srcOrd="0" destOrd="0" presId="urn:microsoft.com/office/officeart/2018/2/layout/IconLabelList"/>
    <dgm:cxn modelId="{657EE63D-7D0C-463A-9EDF-9AB126671E85}" type="presOf" srcId="{D921BFD5-4FDA-4235-9F68-88C29D689B94}" destId="{3C0D098C-62B7-4D6B-8C5A-95B5A74EDA88}" srcOrd="0" destOrd="0" presId="urn:microsoft.com/office/officeart/2018/2/layout/IconLabelList"/>
    <dgm:cxn modelId="{4FFDB759-69E4-4F90-A3A7-BCBB46909723}" srcId="{822CFC25-6BE8-4DBA-9997-C4DE62F2CA5B}" destId="{D921BFD5-4FDA-4235-9F68-88C29D689B94}" srcOrd="6" destOrd="0" parTransId="{7A7A0F2F-DEDD-496E-82AB-EC60C17C142F}" sibTransId="{DC69DEF8-4999-46BE-80A3-E3CE20E33E56}"/>
    <dgm:cxn modelId="{671B1190-B002-450B-8B36-122B7CBE7408}" srcId="{822CFC25-6BE8-4DBA-9997-C4DE62F2CA5B}" destId="{C1CDD97C-EF77-469C-84B2-1A864BF30469}" srcOrd="2" destOrd="0" parTransId="{30C4C6F5-433A-4760-8E9E-80907B4C8C06}" sibTransId="{D4A33AF6-1547-44A4-9C38-C0DA26EFBEE9}"/>
    <dgm:cxn modelId="{FA12D096-7935-40EF-9A2F-564B3CF74137}" type="presOf" srcId="{822CFC25-6BE8-4DBA-9997-C4DE62F2CA5B}" destId="{47576B40-3888-479F-89B3-3A42BDD29D18}" srcOrd="0" destOrd="0" presId="urn:microsoft.com/office/officeart/2018/2/layout/IconLabelList"/>
    <dgm:cxn modelId="{541630A7-3854-4688-933C-D81552D63EF7}" type="presOf" srcId="{D7CE465B-4065-4F6E-8C8B-897405EF24A3}" destId="{2EDC45CF-5B1D-4CB1-AF9F-4F99698C55A1}" srcOrd="0" destOrd="0" presId="urn:microsoft.com/office/officeart/2018/2/layout/IconLabelList"/>
    <dgm:cxn modelId="{E57960C7-8FD7-4512-9D90-E7220B0FF52B}" srcId="{822CFC25-6BE8-4DBA-9997-C4DE62F2CA5B}" destId="{D7CE465B-4065-4F6E-8C8B-897405EF24A3}" srcOrd="1" destOrd="0" parTransId="{2B039E70-9A8F-4B56-9B4F-97F55632EE5E}" sibTransId="{449886B7-D41A-4E2B-ADD2-44002F86C782}"/>
    <dgm:cxn modelId="{EB6659D5-12CA-4906-A3F8-8D223D8AFA61}" srcId="{822CFC25-6BE8-4DBA-9997-C4DE62F2CA5B}" destId="{FEEF7033-8529-412F-8F8B-B7D7694B0360}" srcOrd="3" destOrd="0" parTransId="{B08F43E5-BDFB-4977-BC07-397E85A6BA5E}" sibTransId="{88F370FA-3907-40BB-A511-C61C21B92FAD}"/>
    <dgm:cxn modelId="{29E974D9-0324-47BD-80E3-69CA20DFE433}" type="presOf" srcId="{FEEF7033-8529-412F-8F8B-B7D7694B0360}" destId="{7F1BF641-CAE5-4A31-A1B6-6E4E182E34C4}" srcOrd="0" destOrd="0" presId="urn:microsoft.com/office/officeart/2018/2/layout/IconLabelList"/>
    <dgm:cxn modelId="{B44DA2E3-3663-4278-8ECA-BD118160BB31}" type="presOf" srcId="{9E665841-B488-4765-8F87-05CA4B8FB840}" destId="{712980CD-1BC7-4D83-A46A-136E0A22B3B7}" srcOrd="0" destOrd="0" presId="urn:microsoft.com/office/officeart/2018/2/layout/IconLabelList"/>
    <dgm:cxn modelId="{4F3B53F6-A834-4891-88EC-DD2BADDFF08E}" type="presOf" srcId="{C1CDD97C-EF77-469C-84B2-1A864BF30469}" destId="{0DD08145-39A0-43AC-AE8A-FBA41392B0BF}" srcOrd="0" destOrd="0" presId="urn:microsoft.com/office/officeart/2018/2/layout/IconLabelList"/>
    <dgm:cxn modelId="{994B61FC-5698-4E79-B2D3-34DD90CB5830}" srcId="{822CFC25-6BE8-4DBA-9997-C4DE62F2CA5B}" destId="{D5460258-9DE6-4747-8A3D-FAB41C25BE9F}" srcOrd="4" destOrd="0" parTransId="{08D5031E-F7FB-4363-8968-BF8765E5B5A3}" sibTransId="{8D16065E-94F7-4689-A9D9-1AE5E43AFE7A}"/>
    <dgm:cxn modelId="{E88F92DC-70EC-407A-BD92-6668EADA4DDA}" type="presParOf" srcId="{47576B40-3888-479F-89B3-3A42BDD29D18}" destId="{49131063-AB3F-45EB-9BE7-58EBD65496F5}" srcOrd="0" destOrd="0" presId="urn:microsoft.com/office/officeart/2018/2/layout/IconLabelList"/>
    <dgm:cxn modelId="{F6F6D2FE-D288-4E08-8483-166D86F4D873}" type="presParOf" srcId="{49131063-AB3F-45EB-9BE7-58EBD65496F5}" destId="{2884F490-122E-49B6-832B-99D5DD641799}" srcOrd="0" destOrd="0" presId="urn:microsoft.com/office/officeart/2018/2/layout/IconLabelList"/>
    <dgm:cxn modelId="{4E125882-5717-4E74-B059-93E246C2BF15}" type="presParOf" srcId="{49131063-AB3F-45EB-9BE7-58EBD65496F5}" destId="{79FF9AB1-7651-48F6-ABFC-349D063E8029}" srcOrd="1" destOrd="0" presId="urn:microsoft.com/office/officeart/2018/2/layout/IconLabelList"/>
    <dgm:cxn modelId="{FE076467-6206-49CA-9D11-F60DA28EEF5C}" type="presParOf" srcId="{49131063-AB3F-45EB-9BE7-58EBD65496F5}" destId="{B0EADEA9-420C-4FE0-B836-CC64615700ED}" srcOrd="2" destOrd="0" presId="urn:microsoft.com/office/officeart/2018/2/layout/IconLabelList"/>
    <dgm:cxn modelId="{A95E0AED-688D-4830-BB54-82CB731A9203}" type="presParOf" srcId="{47576B40-3888-479F-89B3-3A42BDD29D18}" destId="{E8BA3BA6-2AFF-4897-B5EC-4F0F3B7464F7}" srcOrd="1" destOrd="0" presId="urn:microsoft.com/office/officeart/2018/2/layout/IconLabelList"/>
    <dgm:cxn modelId="{82FE6284-7509-4D04-AE6B-CB542E3FF6F9}" type="presParOf" srcId="{47576B40-3888-479F-89B3-3A42BDD29D18}" destId="{F73D7F34-94CB-414B-860A-309D9A6AD7FD}" srcOrd="2" destOrd="0" presId="urn:microsoft.com/office/officeart/2018/2/layout/IconLabelList"/>
    <dgm:cxn modelId="{AC4FDA23-FC7F-4578-B86D-69D4F96E35CB}" type="presParOf" srcId="{F73D7F34-94CB-414B-860A-309D9A6AD7FD}" destId="{291EFF25-E2A2-448A-9BC5-8A76B9F77C15}" srcOrd="0" destOrd="0" presId="urn:microsoft.com/office/officeart/2018/2/layout/IconLabelList"/>
    <dgm:cxn modelId="{CEED3BB2-DFE5-4C3F-B053-B8B12537DB13}" type="presParOf" srcId="{F73D7F34-94CB-414B-860A-309D9A6AD7FD}" destId="{165EF675-97BD-443B-9D21-4E4F28F0B038}" srcOrd="1" destOrd="0" presId="urn:microsoft.com/office/officeart/2018/2/layout/IconLabelList"/>
    <dgm:cxn modelId="{0C10329F-AB7E-45B9-8C52-7B01157512B3}" type="presParOf" srcId="{F73D7F34-94CB-414B-860A-309D9A6AD7FD}" destId="{2EDC45CF-5B1D-4CB1-AF9F-4F99698C55A1}" srcOrd="2" destOrd="0" presId="urn:microsoft.com/office/officeart/2018/2/layout/IconLabelList"/>
    <dgm:cxn modelId="{D80FC125-7AB1-4DAB-9594-B47D2829227E}" type="presParOf" srcId="{47576B40-3888-479F-89B3-3A42BDD29D18}" destId="{1F68D880-5FF4-4770-99B0-AFAA47E9EB13}" srcOrd="3" destOrd="0" presId="urn:microsoft.com/office/officeart/2018/2/layout/IconLabelList"/>
    <dgm:cxn modelId="{D37EA725-B9BF-41F9-B9AF-8B0AADE816F6}" type="presParOf" srcId="{47576B40-3888-479F-89B3-3A42BDD29D18}" destId="{E76E0352-8DEB-49BC-B2A5-09F458B43651}" srcOrd="4" destOrd="0" presId="urn:microsoft.com/office/officeart/2018/2/layout/IconLabelList"/>
    <dgm:cxn modelId="{60E2BCEC-601A-4473-87AB-14CE370215E5}" type="presParOf" srcId="{E76E0352-8DEB-49BC-B2A5-09F458B43651}" destId="{F5075DCD-6960-4643-8DE3-4865D0801A9B}" srcOrd="0" destOrd="0" presId="urn:microsoft.com/office/officeart/2018/2/layout/IconLabelList"/>
    <dgm:cxn modelId="{3A526D1B-D0FE-4BA1-802D-E6592FAA8B25}" type="presParOf" srcId="{E76E0352-8DEB-49BC-B2A5-09F458B43651}" destId="{B09BDBF2-3D6F-4F2B-8310-683EAC2A6A54}" srcOrd="1" destOrd="0" presId="urn:microsoft.com/office/officeart/2018/2/layout/IconLabelList"/>
    <dgm:cxn modelId="{97E9E012-9A19-4A93-8CB5-D02743A9A530}" type="presParOf" srcId="{E76E0352-8DEB-49BC-B2A5-09F458B43651}" destId="{0DD08145-39A0-43AC-AE8A-FBA41392B0BF}" srcOrd="2" destOrd="0" presId="urn:microsoft.com/office/officeart/2018/2/layout/IconLabelList"/>
    <dgm:cxn modelId="{56AC8C92-548C-4725-BB8B-FAF435A6A622}" type="presParOf" srcId="{47576B40-3888-479F-89B3-3A42BDD29D18}" destId="{1F9C679C-A8FD-4611-A183-C3BEA4157515}" srcOrd="5" destOrd="0" presId="urn:microsoft.com/office/officeart/2018/2/layout/IconLabelList"/>
    <dgm:cxn modelId="{FBDA1C4E-8E05-4F2E-9D0D-793C90059C87}" type="presParOf" srcId="{47576B40-3888-479F-89B3-3A42BDD29D18}" destId="{3A549C16-2B18-4E41-B234-F0B7AA6E2C94}" srcOrd="6" destOrd="0" presId="urn:microsoft.com/office/officeart/2018/2/layout/IconLabelList"/>
    <dgm:cxn modelId="{DC963898-AEB5-4F79-B672-01D7E2AD4C6F}" type="presParOf" srcId="{3A549C16-2B18-4E41-B234-F0B7AA6E2C94}" destId="{0D14B761-89A4-4703-B692-16D8D050588F}" srcOrd="0" destOrd="0" presId="urn:microsoft.com/office/officeart/2018/2/layout/IconLabelList"/>
    <dgm:cxn modelId="{454CE40B-3EF2-44E6-BA07-3F273B87B7DA}" type="presParOf" srcId="{3A549C16-2B18-4E41-B234-F0B7AA6E2C94}" destId="{C47A4B3E-F962-41C2-A906-4A9A049EB438}" srcOrd="1" destOrd="0" presId="urn:microsoft.com/office/officeart/2018/2/layout/IconLabelList"/>
    <dgm:cxn modelId="{AD6D65D9-7FEB-4170-B4A3-35123512B620}" type="presParOf" srcId="{3A549C16-2B18-4E41-B234-F0B7AA6E2C94}" destId="{7F1BF641-CAE5-4A31-A1B6-6E4E182E34C4}" srcOrd="2" destOrd="0" presId="urn:microsoft.com/office/officeart/2018/2/layout/IconLabelList"/>
    <dgm:cxn modelId="{5128CF3F-B8AC-46DB-A2D6-E12392B07FD8}" type="presParOf" srcId="{47576B40-3888-479F-89B3-3A42BDD29D18}" destId="{9D053E3A-B806-4CC4-9725-0C5DA36504FB}" srcOrd="7" destOrd="0" presId="urn:microsoft.com/office/officeart/2018/2/layout/IconLabelList"/>
    <dgm:cxn modelId="{CC7E5450-0E31-4A53-8B39-EDD0430B5743}" type="presParOf" srcId="{47576B40-3888-479F-89B3-3A42BDD29D18}" destId="{9F7796A2-AB9F-40B5-80D2-3DDE3F505BD0}" srcOrd="8" destOrd="0" presId="urn:microsoft.com/office/officeart/2018/2/layout/IconLabelList"/>
    <dgm:cxn modelId="{1429697C-60ED-4C04-83F3-F7C1479C6D27}" type="presParOf" srcId="{9F7796A2-AB9F-40B5-80D2-3DDE3F505BD0}" destId="{E1A1B349-F0E9-418A-BA61-67F7BCEB724D}" srcOrd="0" destOrd="0" presId="urn:microsoft.com/office/officeart/2018/2/layout/IconLabelList"/>
    <dgm:cxn modelId="{9D90F1AD-07D5-43F3-8CEA-9A3A145FD4C6}" type="presParOf" srcId="{9F7796A2-AB9F-40B5-80D2-3DDE3F505BD0}" destId="{99ACDE44-1FA0-4CAC-A4E5-50F32F115253}" srcOrd="1" destOrd="0" presId="urn:microsoft.com/office/officeart/2018/2/layout/IconLabelList"/>
    <dgm:cxn modelId="{56A4A067-7CE8-4744-9390-26BBAE8162AA}" type="presParOf" srcId="{9F7796A2-AB9F-40B5-80D2-3DDE3F505BD0}" destId="{461C31FE-074F-456A-B618-DCEA9A79D018}" srcOrd="2" destOrd="0" presId="urn:microsoft.com/office/officeart/2018/2/layout/IconLabelList"/>
    <dgm:cxn modelId="{41D2EC04-DA1A-4074-A76A-2B24D50B3E4A}" type="presParOf" srcId="{47576B40-3888-479F-89B3-3A42BDD29D18}" destId="{2598B868-48C9-439B-9C2D-22E1AC4BB7D1}" srcOrd="9" destOrd="0" presId="urn:microsoft.com/office/officeart/2018/2/layout/IconLabelList"/>
    <dgm:cxn modelId="{B941DCEB-31A7-4B8C-995C-C38A590DA36C}" type="presParOf" srcId="{47576B40-3888-479F-89B3-3A42BDD29D18}" destId="{D41A8E89-094B-432F-88FD-E7B1A307B812}" srcOrd="10" destOrd="0" presId="urn:microsoft.com/office/officeart/2018/2/layout/IconLabelList"/>
    <dgm:cxn modelId="{8B3A2C0F-D500-4E87-9707-65E1D611F481}" type="presParOf" srcId="{D41A8E89-094B-432F-88FD-E7B1A307B812}" destId="{5A33055A-017B-4902-B0F9-A7DE033B0A16}" srcOrd="0" destOrd="0" presId="urn:microsoft.com/office/officeart/2018/2/layout/IconLabelList"/>
    <dgm:cxn modelId="{317D93CD-67C9-427A-9316-31C8BE32304F}" type="presParOf" srcId="{D41A8E89-094B-432F-88FD-E7B1A307B812}" destId="{2D6C1D2E-0FAC-4500-9E9D-C189AE3E4337}" srcOrd="1" destOrd="0" presId="urn:microsoft.com/office/officeart/2018/2/layout/IconLabelList"/>
    <dgm:cxn modelId="{F0034F3E-98D9-4800-8BD9-D7697775B6B7}" type="presParOf" srcId="{D41A8E89-094B-432F-88FD-E7B1A307B812}" destId="{712980CD-1BC7-4D83-A46A-136E0A22B3B7}" srcOrd="2" destOrd="0" presId="urn:microsoft.com/office/officeart/2018/2/layout/IconLabelList"/>
    <dgm:cxn modelId="{C237625B-D836-40F3-A5B5-0CCEE2EF1FCF}" type="presParOf" srcId="{47576B40-3888-479F-89B3-3A42BDD29D18}" destId="{40D0B713-BFDA-4371-9174-57A3E37AB352}" srcOrd="11" destOrd="0" presId="urn:microsoft.com/office/officeart/2018/2/layout/IconLabelList"/>
    <dgm:cxn modelId="{2D11CE63-E2FF-4187-B187-C167A1C564DB}" type="presParOf" srcId="{47576B40-3888-479F-89B3-3A42BDD29D18}" destId="{FDE90024-2D91-4C28-8ABC-5DD92A1CA4B1}" srcOrd="12" destOrd="0" presId="urn:microsoft.com/office/officeart/2018/2/layout/IconLabelList"/>
    <dgm:cxn modelId="{ECB3D395-1427-42D6-9520-1A115EDCCE24}" type="presParOf" srcId="{FDE90024-2D91-4C28-8ABC-5DD92A1CA4B1}" destId="{DC828908-E351-4E0F-BF3D-1AD2D8AD5AFA}" srcOrd="0" destOrd="0" presId="urn:microsoft.com/office/officeart/2018/2/layout/IconLabelList"/>
    <dgm:cxn modelId="{0B591EE4-2C71-4F67-9E72-C1334D14139E}" type="presParOf" srcId="{FDE90024-2D91-4C28-8ABC-5DD92A1CA4B1}" destId="{07BB25D9-F2CD-49AA-B730-2FA388F26142}" srcOrd="1" destOrd="0" presId="urn:microsoft.com/office/officeart/2018/2/layout/IconLabelList"/>
    <dgm:cxn modelId="{33D3A9E8-24BD-4366-BF20-43DD00AC6198}" type="presParOf" srcId="{FDE90024-2D91-4C28-8ABC-5DD92A1CA4B1}" destId="{3C0D098C-62B7-4D6B-8C5A-95B5A74EDA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7D838E-6F8F-4F86-AE65-C5340EC8D12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E1AE6A-9014-46A4-A14B-BBA6359B2228}">
      <dgm:prSet/>
      <dgm:spPr/>
      <dgm:t>
        <a:bodyPr/>
        <a:lstStyle/>
        <a:p>
          <a:r>
            <a:rPr lang="en-US" b="1"/>
            <a:t>Join Us: </a:t>
          </a:r>
          <a:r>
            <a:rPr lang="en-US"/>
            <a:t>We invite potential partners, donors, and volunteers to join us in this transformative journey. Your support can turn the tide for young refugees, offering hope, skills, and opportunities for a better future.</a:t>
          </a:r>
        </a:p>
      </dgm:t>
    </dgm:pt>
    <dgm:pt modelId="{6B470BE0-D2E1-4A09-AAAA-DB75048CD541}" type="parTrans" cxnId="{8973B94B-3B5E-4757-9034-42EEC5775B2D}">
      <dgm:prSet/>
      <dgm:spPr/>
      <dgm:t>
        <a:bodyPr/>
        <a:lstStyle/>
        <a:p>
          <a:endParaRPr lang="en-US"/>
        </a:p>
      </dgm:t>
    </dgm:pt>
    <dgm:pt modelId="{FBCFFF42-CE3E-43DF-8849-6C5664C8AFA2}" type="sibTrans" cxnId="{8973B94B-3B5E-4757-9034-42EEC5775B2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B7BFCDB-12C8-4ABA-82CE-0C9EFE431E92}">
      <dgm:prSet/>
      <dgm:spPr/>
      <dgm:t>
        <a:bodyPr/>
        <a:lstStyle/>
        <a:p>
          <a:r>
            <a:rPr lang="en-US" b="1"/>
            <a:t>Invest in Impact: </a:t>
          </a:r>
          <a:r>
            <a:rPr lang="en-US"/>
            <a:t>Your investment goes beyond financial support—it's a commitment to human dignity, social justice, and sustainable community development. Together, we can make a significant and lasting impact.</a:t>
          </a:r>
        </a:p>
      </dgm:t>
    </dgm:pt>
    <dgm:pt modelId="{6F3FBDD1-8268-4370-B0C9-485C93B9F38F}" type="parTrans" cxnId="{DA9655A3-1CED-42C8-94B1-75918663E97B}">
      <dgm:prSet/>
      <dgm:spPr/>
      <dgm:t>
        <a:bodyPr/>
        <a:lstStyle/>
        <a:p>
          <a:endParaRPr lang="en-US"/>
        </a:p>
      </dgm:t>
    </dgm:pt>
    <dgm:pt modelId="{203E15CA-3B4C-42F5-BD5C-31FCA8822BBB}" type="sibTrans" cxnId="{DA9655A3-1CED-42C8-94B1-75918663E97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76EECC6-BAD4-4162-9B57-A0B86B9BDF46}">
      <dgm:prSet/>
      <dgm:spPr/>
      <dgm:t>
        <a:bodyPr/>
        <a:lstStyle/>
        <a:p>
          <a:r>
            <a:rPr lang="en-US" b="1"/>
            <a:t>Spread the Word: </a:t>
          </a:r>
          <a:r>
            <a:rPr lang="en-US"/>
            <a:t>Help us amplify our message. Share our vision with your networks to build broader awareness and support for this critical cause.</a:t>
          </a:r>
        </a:p>
      </dgm:t>
    </dgm:pt>
    <dgm:pt modelId="{FCE72337-1769-4039-83AA-FF37C4FC0FDA}" type="parTrans" cxnId="{4D118051-4584-4F36-ADAB-90159D7C8108}">
      <dgm:prSet/>
      <dgm:spPr/>
      <dgm:t>
        <a:bodyPr/>
        <a:lstStyle/>
        <a:p>
          <a:endParaRPr lang="en-US"/>
        </a:p>
      </dgm:t>
    </dgm:pt>
    <dgm:pt modelId="{211097B6-BEE3-4B28-812C-9F28E9D33195}" type="sibTrans" cxnId="{4D118051-4584-4F36-ADAB-90159D7C810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A7F311A-205C-4E25-AF06-1D2330D1EE77}" type="pres">
      <dgm:prSet presAssocID="{717D838E-6F8F-4F86-AE65-C5340EC8D126}" presName="Name0" presStyleCnt="0">
        <dgm:presLayoutVars>
          <dgm:animLvl val="lvl"/>
          <dgm:resizeHandles val="exact"/>
        </dgm:presLayoutVars>
      </dgm:prSet>
      <dgm:spPr/>
    </dgm:pt>
    <dgm:pt modelId="{F3209FD9-1A1E-4E0F-93FD-49291A886235}" type="pres">
      <dgm:prSet presAssocID="{A0E1AE6A-9014-46A4-A14B-BBA6359B2228}" presName="compositeNode" presStyleCnt="0">
        <dgm:presLayoutVars>
          <dgm:bulletEnabled val="1"/>
        </dgm:presLayoutVars>
      </dgm:prSet>
      <dgm:spPr/>
    </dgm:pt>
    <dgm:pt modelId="{F2C6CB18-75BC-4637-92E1-65AC284BD3CD}" type="pres">
      <dgm:prSet presAssocID="{A0E1AE6A-9014-46A4-A14B-BBA6359B2228}" presName="bgRect" presStyleLbl="bgAccFollowNode1" presStyleIdx="0" presStyleCnt="3"/>
      <dgm:spPr/>
    </dgm:pt>
    <dgm:pt modelId="{DD2C1FEF-2200-4C09-8553-1E8AA3C15CB6}" type="pres">
      <dgm:prSet presAssocID="{FBCFFF42-CE3E-43DF-8849-6C5664C8AFA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F64A8F8-F3B1-4579-A1C8-5E5CEFDC9778}" type="pres">
      <dgm:prSet presAssocID="{A0E1AE6A-9014-46A4-A14B-BBA6359B2228}" presName="bottomLine" presStyleLbl="alignNode1" presStyleIdx="1" presStyleCnt="6">
        <dgm:presLayoutVars/>
      </dgm:prSet>
      <dgm:spPr/>
    </dgm:pt>
    <dgm:pt modelId="{0FE04435-D491-4F4D-A9ED-F940DD76CABB}" type="pres">
      <dgm:prSet presAssocID="{A0E1AE6A-9014-46A4-A14B-BBA6359B2228}" presName="nodeText" presStyleLbl="bgAccFollowNode1" presStyleIdx="0" presStyleCnt="3">
        <dgm:presLayoutVars>
          <dgm:bulletEnabled val="1"/>
        </dgm:presLayoutVars>
      </dgm:prSet>
      <dgm:spPr/>
    </dgm:pt>
    <dgm:pt modelId="{790A66E9-4747-4295-8DC0-13A3915A534C}" type="pres">
      <dgm:prSet presAssocID="{FBCFFF42-CE3E-43DF-8849-6C5664C8AFA2}" presName="sibTrans" presStyleCnt="0"/>
      <dgm:spPr/>
    </dgm:pt>
    <dgm:pt modelId="{F9F5160F-2A6A-4906-AB15-82D831EE3A22}" type="pres">
      <dgm:prSet presAssocID="{CB7BFCDB-12C8-4ABA-82CE-0C9EFE431E92}" presName="compositeNode" presStyleCnt="0">
        <dgm:presLayoutVars>
          <dgm:bulletEnabled val="1"/>
        </dgm:presLayoutVars>
      </dgm:prSet>
      <dgm:spPr/>
    </dgm:pt>
    <dgm:pt modelId="{09B880D3-657E-4BA2-81DF-09774FACEAE5}" type="pres">
      <dgm:prSet presAssocID="{CB7BFCDB-12C8-4ABA-82CE-0C9EFE431E92}" presName="bgRect" presStyleLbl="bgAccFollowNode1" presStyleIdx="1" presStyleCnt="3"/>
      <dgm:spPr/>
    </dgm:pt>
    <dgm:pt modelId="{25C4250F-7CFF-4718-B78C-AAC80CC0A21E}" type="pres">
      <dgm:prSet presAssocID="{203E15CA-3B4C-42F5-BD5C-31FCA8822BB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923AA96-C7AB-49F1-8ECE-4B59CE6445AB}" type="pres">
      <dgm:prSet presAssocID="{CB7BFCDB-12C8-4ABA-82CE-0C9EFE431E92}" presName="bottomLine" presStyleLbl="alignNode1" presStyleIdx="3" presStyleCnt="6">
        <dgm:presLayoutVars/>
      </dgm:prSet>
      <dgm:spPr/>
    </dgm:pt>
    <dgm:pt modelId="{21ABB24D-6315-40E4-9E09-1103371C7F57}" type="pres">
      <dgm:prSet presAssocID="{CB7BFCDB-12C8-4ABA-82CE-0C9EFE431E92}" presName="nodeText" presStyleLbl="bgAccFollowNode1" presStyleIdx="1" presStyleCnt="3">
        <dgm:presLayoutVars>
          <dgm:bulletEnabled val="1"/>
        </dgm:presLayoutVars>
      </dgm:prSet>
      <dgm:spPr/>
    </dgm:pt>
    <dgm:pt modelId="{4C45FBC9-C5EC-4C57-BF27-C4B893E8098E}" type="pres">
      <dgm:prSet presAssocID="{203E15CA-3B4C-42F5-BD5C-31FCA8822BBB}" presName="sibTrans" presStyleCnt="0"/>
      <dgm:spPr/>
    </dgm:pt>
    <dgm:pt modelId="{517616CC-C16B-4653-B1CB-653713FE4287}" type="pres">
      <dgm:prSet presAssocID="{576EECC6-BAD4-4162-9B57-A0B86B9BDF46}" presName="compositeNode" presStyleCnt="0">
        <dgm:presLayoutVars>
          <dgm:bulletEnabled val="1"/>
        </dgm:presLayoutVars>
      </dgm:prSet>
      <dgm:spPr/>
    </dgm:pt>
    <dgm:pt modelId="{DD95CCCF-2289-4590-970C-2ECF8738DE87}" type="pres">
      <dgm:prSet presAssocID="{576EECC6-BAD4-4162-9B57-A0B86B9BDF46}" presName="bgRect" presStyleLbl="bgAccFollowNode1" presStyleIdx="2" presStyleCnt="3"/>
      <dgm:spPr/>
    </dgm:pt>
    <dgm:pt modelId="{DC589AD2-8AD5-4873-A92A-93AA2D99617F}" type="pres">
      <dgm:prSet presAssocID="{211097B6-BEE3-4B28-812C-9F28E9D3319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0A949B4-9E80-42DC-88A1-4E811AD7BF2C}" type="pres">
      <dgm:prSet presAssocID="{576EECC6-BAD4-4162-9B57-A0B86B9BDF46}" presName="bottomLine" presStyleLbl="alignNode1" presStyleIdx="5" presStyleCnt="6">
        <dgm:presLayoutVars/>
      </dgm:prSet>
      <dgm:spPr/>
    </dgm:pt>
    <dgm:pt modelId="{D8BE7AE4-9F0A-49EC-BBA0-B4F41DCEA656}" type="pres">
      <dgm:prSet presAssocID="{576EECC6-BAD4-4162-9B57-A0B86B9BDF4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97CE670A-4BC9-4E8E-9201-B958D55200A3}" type="presOf" srcId="{203E15CA-3B4C-42F5-BD5C-31FCA8822BBB}" destId="{25C4250F-7CFF-4718-B78C-AAC80CC0A21E}" srcOrd="0" destOrd="0" presId="urn:microsoft.com/office/officeart/2016/7/layout/BasicLinearProcessNumbered"/>
    <dgm:cxn modelId="{E66F4611-15AD-4EE1-B990-349841AC80EB}" type="presOf" srcId="{576EECC6-BAD4-4162-9B57-A0B86B9BDF46}" destId="{DD95CCCF-2289-4590-970C-2ECF8738DE87}" srcOrd="0" destOrd="0" presId="urn:microsoft.com/office/officeart/2016/7/layout/BasicLinearProcessNumbered"/>
    <dgm:cxn modelId="{D91CD85E-9D93-4EEC-A371-5C8F3DFD4BEF}" type="presOf" srcId="{CB7BFCDB-12C8-4ABA-82CE-0C9EFE431E92}" destId="{09B880D3-657E-4BA2-81DF-09774FACEAE5}" srcOrd="0" destOrd="0" presId="urn:microsoft.com/office/officeart/2016/7/layout/BasicLinearProcessNumbered"/>
    <dgm:cxn modelId="{8973B94B-3B5E-4757-9034-42EEC5775B2D}" srcId="{717D838E-6F8F-4F86-AE65-C5340EC8D126}" destId="{A0E1AE6A-9014-46A4-A14B-BBA6359B2228}" srcOrd="0" destOrd="0" parTransId="{6B470BE0-D2E1-4A09-AAAA-DB75048CD541}" sibTransId="{FBCFFF42-CE3E-43DF-8849-6C5664C8AFA2}"/>
    <dgm:cxn modelId="{4D118051-4584-4F36-ADAB-90159D7C8108}" srcId="{717D838E-6F8F-4F86-AE65-C5340EC8D126}" destId="{576EECC6-BAD4-4162-9B57-A0B86B9BDF46}" srcOrd="2" destOrd="0" parTransId="{FCE72337-1769-4039-83AA-FF37C4FC0FDA}" sibTransId="{211097B6-BEE3-4B28-812C-9F28E9D33195}"/>
    <dgm:cxn modelId="{5CFC3574-65FE-43CB-9D0C-E14F0E0595D5}" type="presOf" srcId="{576EECC6-BAD4-4162-9B57-A0B86B9BDF46}" destId="{D8BE7AE4-9F0A-49EC-BBA0-B4F41DCEA656}" srcOrd="1" destOrd="0" presId="urn:microsoft.com/office/officeart/2016/7/layout/BasicLinearProcessNumbered"/>
    <dgm:cxn modelId="{76F1FB54-A172-4D3E-AFD6-17CEF96F2C86}" type="presOf" srcId="{A0E1AE6A-9014-46A4-A14B-BBA6359B2228}" destId="{F2C6CB18-75BC-4637-92E1-65AC284BD3CD}" srcOrd="0" destOrd="0" presId="urn:microsoft.com/office/officeart/2016/7/layout/BasicLinearProcessNumbered"/>
    <dgm:cxn modelId="{2B969C75-57B0-4FBB-B87B-7FD55C282013}" type="presOf" srcId="{211097B6-BEE3-4B28-812C-9F28E9D33195}" destId="{DC589AD2-8AD5-4873-A92A-93AA2D99617F}" srcOrd="0" destOrd="0" presId="urn:microsoft.com/office/officeart/2016/7/layout/BasicLinearProcessNumbered"/>
    <dgm:cxn modelId="{1B5B3C88-4BB8-44B6-9725-2E13B1560580}" type="presOf" srcId="{717D838E-6F8F-4F86-AE65-C5340EC8D126}" destId="{1A7F311A-205C-4E25-AF06-1D2330D1EE77}" srcOrd="0" destOrd="0" presId="urn:microsoft.com/office/officeart/2016/7/layout/BasicLinearProcessNumbered"/>
    <dgm:cxn modelId="{DF37669A-6C3B-44CD-A492-F3C13043B517}" type="presOf" srcId="{FBCFFF42-CE3E-43DF-8849-6C5664C8AFA2}" destId="{DD2C1FEF-2200-4C09-8553-1E8AA3C15CB6}" srcOrd="0" destOrd="0" presId="urn:microsoft.com/office/officeart/2016/7/layout/BasicLinearProcessNumbered"/>
    <dgm:cxn modelId="{DA9655A3-1CED-42C8-94B1-75918663E97B}" srcId="{717D838E-6F8F-4F86-AE65-C5340EC8D126}" destId="{CB7BFCDB-12C8-4ABA-82CE-0C9EFE431E92}" srcOrd="1" destOrd="0" parTransId="{6F3FBDD1-8268-4370-B0C9-485C93B9F38F}" sibTransId="{203E15CA-3B4C-42F5-BD5C-31FCA8822BBB}"/>
    <dgm:cxn modelId="{4615BFCE-2764-42D1-8DBF-2AD2BFEF6D1E}" type="presOf" srcId="{CB7BFCDB-12C8-4ABA-82CE-0C9EFE431E92}" destId="{21ABB24D-6315-40E4-9E09-1103371C7F57}" srcOrd="1" destOrd="0" presId="urn:microsoft.com/office/officeart/2016/7/layout/BasicLinearProcessNumbered"/>
    <dgm:cxn modelId="{78DF71EA-D039-46AA-B6DE-B9D8DEAF678D}" type="presOf" srcId="{A0E1AE6A-9014-46A4-A14B-BBA6359B2228}" destId="{0FE04435-D491-4F4D-A9ED-F940DD76CABB}" srcOrd="1" destOrd="0" presId="urn:microsoft.com/office/officeart/2016/7/layout/BasicLinearProcessNumbered"/>
    <dgm:cxn modelId="{C6F56598-D3EA-45A0-BF28-0A82F6B43CB2}" type="presParOf" srcId="{1A7F311A-205C-4E25-AF06-1D2330D1EE77}" destId="{F3209FD9-1A1E-4E0F-93FD-49291A886235}" srcOrd="0" destOrd="0" presId="urn:microsoft.com/office/officeart/2016/7/layout/BasicLinearProcessNumbered"/>
    <dgm:cxn modelId="{72DCE61C-8F03-472C-BB75-D7FDBD87FCC7}" type="presParOf" srcId="{F3209FD9-1A1E-4E0F-93FD-49291A886235}" destId="{F2C6CB18-75BC-4637-92E1-65AC284BD3CD}" srcOrd="0" destOrd="0" presId="urn:microsoft.com/office/officeart/2016/7/layout/BasicLinearProcessNumbered"/>
    <dgm:cxn modelId="{296DD6A7-D614-41DB-A2D3-FB75C44D5E1B}" type="presParOf" srcId="{F3209FD9-1A1E-4E0F-93FD-49291A886235}" destId="{DD2C1FEF-2200-4C09-8553-1E8AA3C15CB6}" srcOrd="1" destOrd="0" presId="urn:microsoft.com/office/officeart/2016/7/layout/BasicLinearProcessNumbered"/>
    <dgm:cxn modelId="{ACC08E4C-5FCF-4586-830D-3B6B0A60C67C}" type="presParOf" srcId="{F3209FD9-1A1E-4E0F-93FD-49291A886235}" destId="{FF64A8F8-F3B1-4579-A1C8-5E5CEFDC9778}" srcOrd="2" destOrd="0" presId="urn:microsoft.com/office/officeart/2016/7/layout/BasicLinearProcessNumbered"/>
    <dgm:cxn modelId="{577F62DE-6402-4379-B096-FED3332CC323}" type="presParOf" srcId="{F3209FD9-1A1E-4E0F-93FD-49291A886235}" destId="{0FE04435-D491-4F4D-A9ED-F940DD76CABB}" srcOrd="3" destOrd="0" presId="urn:microsoft.com/office/officeart/2016/7/layout/BasicLinearProcessNumbered"/>
    <dgm:cxn modelId="{EF886250-D8A8-4BCC-92EA-E1D025773ABC}" type="presParOf" srcId="{1A7F311A-205C-4E25-AF06-1D2330D1EE77}" destId="{790A66E9-4747-4295-8DC0-13A3915A534C}" srcOrd="1" destOrd="0" presId="urn:microsoft.com/office/officeart/2016/7/layout/BasicLinearProcessNumbered"/>
    <dgm:cxn modelId="{B23CE578-5572-45CC-85CB-EEB819E2F12F}" type="presParOf" srcId="{1A7F311A-205C-4E25-AF06-1D2330D1EE77}" destId="{F9F5160F-2A6A-4906-AB15-82D831EE3A22}" srcOrd="2" destOrd="0" presId="urn:microsoft.com/office/officeart/2016/7/layout/BasicLinearProcessNumbered"/>
    <dgm:cxn modelId="{DAAB16AD-BAAA-469F-924D-74CE1062B209}" type="presParOf" srcId="{F9F5160F-2A6A-4906-AB15-82D831EE3A22}" destId="{09B880D3-657E-4BA2-81DF-09774FACEAE5}" srcOrd="0" destOrd="0" presId="urn:microsoft.com/office/officeart/2016/7/layout/BasicLinearProcessNumbered"/>
    <dgm:cxn modelId="{E8639406-3AAA-4068-B923-7C681AA73A3A}" type="presParOf" srcId="{F9F5160F-2A6A-4906-AB15-82D831EE3A22}" destId="{25C4250F-7CFF-4718-B78C-AAC80CC0A21E}" srcOrd="1" destOrd="0" presId="urn:microsoft.com/office/officeart/2016/7/layout/BasicLinearProcessNumbered"/>
    <dgm:cxn modelId="{622F8D6C-7F03-41FF-AE1D-FD1C950FF96D}" type="presParOf" srcId="{F9F5160F-2A6A-4906-AB15-82D831EE3A22}" destId="{C923AA96-C7AB-49F1-8ECE-4B59CE6445AB}" srcOrd="2" destOrd="0" presId="urn:microsoft.com/office/officeart/2016/7/layout/BasicLinearProcessNumbered"/>
    <dgm:cxn modelId="{D64031CD-C46F-44E1-8138-A89645DC48A6}" type="presParOf" srcId="{F9F5160F-2A6A-4906-AB15-82D831EE3A22}" destId="{21ABB24D-6315-40E4-9E09-1103371C7F57}" srcOrd="3" destOrd="0" presId="urn:microsoft.com/office/officeart/2016/7/layout/BasicLinearProcessNumbered"/>
    <dgm:cxn modelId="{8ACEA901-E618-4D97-BE92-CF513DF30E24}" type="presParOf" srcId="{1A7F311A-205C-4E25-AF06-1D2330D1EE77}" destId="{4C45FBC9-C5EC-4C57-BF27-C4B893E8098E}" srcOrd="3" destOrd="0" presId="urn:microsoft.com/office/officeart/2016/7/layout/BasicLinearProcessNumbered"/>
    <dgm:cxn modelId="{C402374E-2500-4224-8CB7-1E39BF2780CA}" type="presParOf" srcId="{1A7F311A-205C-4E25-AF06-1D2330D1EE77}" destId="{517616CC-C16B-4653-B1CB-653713FE4287}" srcOrd="4" destOrd="0" presId="urn:microsoft.com/office/officeart/2016/7/layout/BasicLinearProcessNumbered"/>
    <dgm:cxn modelId="{20F890F9-0370-47CF-9D20-C68B46E8B7E3}" type="presParOf" srcId="{517616CC-C16B-4653-B1CB-653713FE4287}" destId="{DD95CCCF-2289-4590-970C-2ECF8738DE87}" srcOrd="0" destOrd="0" presId="urn:microsoft.com/office/officeart/2016/7/layout/BasicLinearProcessNumbered"/>
    <dgm:cxn modelId="{2AD5DAF0-29E5-4573-BE0D-5DFE9C233DDD}" type="presParOf" srcId="{517616CC-C16B-4653-B1CB-653713FE4287}" destId="{DC589AD2-8AD5-4873-A92A-93AA2D99617F}" srcOrd="1" destOrd="0" presId="urn:microsoft.com/office/officeart/2016/7/layout/BasicLinearProcessNumbered"/>
    <dgm:cxn modelId="{93BEDEBC-A1F1-4C8A-8593-D6A911DFB447}" type="presParOf" srcId="{517616CC-C16B-4653-B1CB-653713FE4287}" destId="{40A949B4-9E80-42DC-88A1-4E811AD7BF2C}" srcOrd="2" destOrd="0" presId="urn:microsoft.com/office/officeart/2016/7/layout/BasicLinearProcessNumbered"/>
    <dgm:cxn modelId="{35622F9D-8DA5-4931-A0F9-3D02804E4BDC}" type="presParOf" srcId="{517616CC-C16B-4653-B1CB-653713FE4287}" destId="{D8BE7AE4-9F0A-49EC-BBA0-B4F41DCEA65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4F490-122E-49B6-832B-99D5DD641799}">
      <dsp:nvSpPr>
        <dsp:cNvPr id="0" name=""/>
        <dsp:cNvSpPr/>
      </dsp:nvSpPr>
      <dsp:spPr>
        <a:xfrm>
          <a:off x="1049574" y="450858"/>
          <a:ext cx="598798" cy="598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EADEA9-420C-4FE0-B836-CC64615700ED}">
      <dsp:nvSpPr>
        <dsp:cNvPr id="0" name=""/>
        <dsp:cNvSpPr/>
      </dsp:nvSpPr>
      <dsp:spPr>
        <a:xfrm>
          <a:off x="683642" y="1310737"/>
          <a:ext cx="1330664" cy="69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Limited Opportunities:</a:t>
          </a:r>
        </a:p>
      </dsp:txBody>
      <dsp:txXfrm>
        <a:off x="683642" y="1310737"/>
        <a:ext cx="1330664" cy="698598"/>
      </dsp:txXfrm>
    </dsp:sp>
    <dsp:sp modelId="{291EFF25-E2A2-448A-9BC5-8A76B9F77C15}">
      <dsp:nvSpPr>
        <dsp:cNvPr id="0" name=""/>
        <dsp:cNvSpPr/>
      </dsp:nvSpPr>
      <dsp:spPr>
        <a:xfrm>
          <a:off x="2613105" y="450858"/>
          <a:ext cx="598798" cy="598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DC45CF-5B1D-4CB1-AF9F-4F99698C55A1}">
      <dsp:nvSpPr>
        <dsp:cNvPr id="0" name=""/>
        <dsp:cNvSpPr/>
      </dsp:nvSpPr>
      <dsp:spPr>
        <a:xfrm>
          <a:off x="2247172" y="1310737"/>
          <a:ext cx="1330664" cy="69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Social Isolation</a:t>
          </a:r>
        </a:p>
      </dsp:txBody>
      <dsp:txXfrm>
        <a:off x="2247172" y="1310737"/>
        <a:ext cx="1330664" cy="698598"/>
      </dsp:txXfrm>
    </dsp:sp>
    <dsp:sp modelId="{F5075DCD-6960-4643-8DE3-4865D0801A9B}">
      <dsp:nvSpPr>
        <dsp:cNvPr id="0" name=""/>
        <dsp:cNvSpPr/>
      </dsp:nvSpPr>
      <dsp:spPr>
        <a:xfrm>
          <a:off x="4176635" y="450858"/>
          <a:ext cx="598798" cy="598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D08145-39A0-43AC-AE8A-FBA41392B0BF}">
      <dsp:nvSpPr>
        <dsp:cNvPr id="0" name=""/>
        <dsp:cNvSpPr/>
      </dsp:nvSpPr>
      <dsp:spPr>
        <a:xfrm>
          <a:off x="3810702" y="1310737"/>
          <a:ext cx="1330664" cy="69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Underutilized Potential:</a:t>
          </a:r>
        </a:p>
      </dsp:txBody>
      <dsp:txXfrm>
        <a:off x="3810702" y="1310737"/>
        <a:ext cx="1330664" cy="698598"/>
      </dsp:txXfrm>
    </dsp:sp>
    <dsp:sp modelId="{0D14B761-89A4-4703-B692-16D8D050588F}">
      <dsp:nvSpPr>
        <dsp:cNvPr id="0" name=""/>
        <dsp:cNvSpPr/>
      </dsp:nvSpPr>
      <dsp:spPr>
        <a:xfrm>
          <a:off x="5740165" y="450858"/>
          <a:ext cx="598798" cy="598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1BF641-CAE5-4A31-A1B6-6E4E182E34C4}">
      <dsp:nvSpPr>
        <dsp:cNvPr id="0" name=""/>
        <dsp:cNvSpPr/>
      </dsp:nvSpPr>
      <dsp:spPr>
        <a:xfrm>
          <a:off x="5374233" y="1310737"/>
          <a:ext cx="1330664" cy="69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Lack of Platforms:</a:t>
          </a:r>
        </a:p>
      </dsp:txBody>
      <dsp:txXfrm>
        <a:off x="5374233" y="1310737"/>
        <a:ext cx="1330664" cy="698598"/>
      </dsp:txXfrm>
    </dsp:sp>
    <dsp:sp modelId="{E1A1B349-F0E9-418A-BA61-67F7BCEB724D}">
      <dsp:nvSpPr>
        <dsp:cNvPr id="0" name=""/>
        <dsp:cNvSpPr/>
      </dsp:nvSpPr>
      <dsp:spPr>
        <a:xfrm>
          <a:off x="7303695" y="450858"/>
          <a:ext cx="598798" cy="5987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1C31FE-074F-456A-B618-DCEA9A79D018}">
      <dsp:nvSpPr>
        <dsp:cNvPr id="0" name=""/>
        <dsp:cNvSpPr/>
      </dsp:nvSpPr>
      <dsp:spPr>
        <a:xfrm>
          <a:off x="6937763" y="1310737"/>
          <a:ext cx="1330664" cy="69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Cultural and Language Barriers:</a:t>
          </a:r>
        </a:p>
      </dsp:txBody>
      <dsp:txXfrm>
        <a:off x="6937763" y="1310737"/>
        <a:ext cx="1330664" cy="698598"/>
      </dsp:txXfrm>
    </dsp:sp>
    <dsp:sp modelId="{5A33055A-017B-4902-B0F9-A7DE033B0A16}">
      <dsp:nvSpPr>
        <dsp:cNvPr id="0" name=""/>
        <dsp:cNvSpPr/>
      </dsp:nvSpPr>
      <dsp:spPr>
        <a:xfrm>
          <a:off x="8867226" y="450858"/>
          <a:ext cx="598798" cy="5987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2980CD-1BC7-4D83-A46A-136E0A22B3B7}">
      <dsp:nvSpPr>
        <dsp:cNvPr id="0" name=""/>
        <dsp:cNvSpPr/>
      </dsp:nvSpPr>
      <dsp:spPr>
        <a:xfrm>
          <a:off x="8501293" y="1310737"/>
          <a:ext cx="1330664" cy="69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Economic Strain on Host Communities:</a:t>
          </a:r>
        </a:p>
      </dsp:txBody>
      <dsp:txXfrm>
        <a:off x="8501293" y="1310737"/>
        <a:ext cx="1330664" cy="698598"/>
      </dsp:txXfrm>
    </dsp:sp>
    <dsp:sp modelId="{DC828908-E351-4E0F-BF3D-1AD2D8AD5AFA}">
      <dsp:nvSpPr>
        <dsp:cNvPr id="0" name=""/>
        <dsp:cNvSpPr/>
      </dsp:nvSpPr>
      <dsp:spPr>
        <a:xfrm>
          <a:off x="4958400" y="2342002"/>
          <a:ext cx="598798" cy="59879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0D098C-62B7-4D6B-8C5A-95B5A74EDA88}">
      <dsp:nvSpPr>
        <dsp:cNvPr id="0" name=""/>
        <dsp:cNvSpPr/>
      </dsp:nvSpPr>
      <dsp:spPr>
        <a:xfrm>
          <a:off x="4592467" y="3201881"/>
          <a:ext cx="1330664" cy="69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Need for Empowerment:</a:t>
          </a:r>
        </a:p>
      </dsp:txBody>
      <dsp:txXfrm>
        <a:off x="4592467" y="3201881"/>
        <a:ext cx="1330664" cy="698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6CB18-75BC-4637-92E1-65AC284BD3CD}">
      <dsp:nvSpPr>
        <dsp:cNvPr id="0" name=""/>
        <dsp:cNvSpPr/>
      </dsp:nvSpPr>
      <dsp:spPr>
        <a:xfrm>
          <a:off x="0" y="0"/>
          <a:ext cx="3286125" cy="41608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Join Us: </a:t>
          </a:r>
          <a:r>
            <a:rPr lang="en-US" sz="1600" kern="1200"/>
            <a:t>We invite potential partners, donors, and volunteers to join us in this transformative journey. Your support can turn the tide for young refugees, offering hope, skills, and opportunities for a better future.</a:t>
          </a:r>
        </a:p>
      </dsp:txBody>
      <dsp:txXfrm>
        <a:off x="0" y="1581118"/>
        <a:ext cx="3286125" cy="2496502"/>
      </dsp:txXfrm>
    </dsp:sp>
    <dsp:sp modelId="{DD2C1FEF-2200-4C09-8553-1E8AA3C15CB6}">
      <dsp:nvSpPr>
        <dsp:cNvPr id="0" name=""/>
        <dsp:cNvSpPr/>
      </dsp:nvSpPr>
      <dsp:spPr>
        <a:xfrm>
          <a:off x="1018936" y="416083"/>
          <a:ext cx="1248251" cy="12482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19" tIns="12700" rIns="973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01738" y="598885"/>
        <a:ext cx="882647" cy="882647"/>
      </dsp:txXfrm>
    </dsp:sp>
    <dsp:sp modelId="{FF64A8F8-F3B1-4579-A1C8-5E5CEFDC9778}">
      <dsp:nvSpPr>
        <dsp:cNvPr id="0" name=""/>
        <dsp:cNvSpPr/>
      </dsp:nvSpPr>
      <dsp:spPr>
        <a:xfrm>
          <a:off x="0" y="4160765"/>
          <a:ext cx="3286125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880D3-657E-4BA2-81DF-09774FACEAE5}">
      <dsp:nvSpPr>
        <dsp:cNvPr id="0" name=""/>
        <dsp:cNvSpPr/>
      </dsp:nvSpPr>
      <dsp:spPr>
        <a:xfrm>
          <a:off x="3614737" y="0"/>
          <a:ext cx="3286125" cy="4160837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Invest in Impact: </a:t>
          </a:r>
          <a:r>
            <a:rPr lang="en-US" sz="1600" kern="1200"/>
            <a:t>Your investment goes beyond financial support—it's a commitment to human dignity, social justice, and sustainable community development. Together, we can make a significant and lasting impact.</a:t>
          </a:r>
        </a:p>
      </dsp:txBody>
      <dsp:txXfrm>
        <a:off x="3614737" y="1581118"/>
        <a:ext cx="3286125" cy="2496502"/>
      </dsp:txXfrm>
    </dsp:sp>
    <dsp:sp modelId="{25C4250F-7CFF-4718-B78C-AAC80CC0A21E}">
      <dsp:nvSpPr>
        <dsp:cNvPr id="0" name=""/>
        <dsp:cNvSpPr/>
      </dsp:nvSpPr>
      <dsp:spPr>
        <a:xfrm>
          <a:off x="4633674" y="416083"/>
          <a:ext cx="1248251" cy="124825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19" tIns="12700" rIns="973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16476" y="598885"/>
        <a:ext cx="882647" cy="882647"/>
      </dsp:txXfrm>
    </dsp:sp>
    <dsp:sp modelId="{C923AA96-C7AB-49F1-8ECE-4B59CE6445AB}">
      <dsp:nvSpPr>
        <dsp:cNvPr id="0" name=""/>
        <dsp:cNvSpPr/>
      </dsp:nvSpPr>
      <dsp:spPr>
        <a:xfrm>
          <a:off x="3614737" y="4160765"/>
          <a:ext cx="3286125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5CCCF-2289-4590-970C-2ECF8738DE87}">
      <dsp:nvSpPr>
        <dsp:cNvPr id="0" name=""/>
        <dsp:cNvSpPr/>
      </dsp:nvSpPr>
      <dsp:spPr>
        <a:xfrm>
          <a:off x="7229475" y="0"/>
          <a:ext cx="3286125" cy="4160837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Spread the Word: </a:t>
          </a:r>
          <a:r>
            <a:rPr lang="en-US" sz="1600" kern="1200"/>
            <a:t>Help us amplify our message. Share our vision with your networks to build broader awareness and support for this critical cause.</a:t>
          </a:r>
        </a:p>
      </dsp:txBody>
      <dsp:txXfrm>
        <a:off x="7229475" y="1581118"/>
        <a:ext cx="3286125" cy="2496502"/>
      </dsp:txXfrm>
    </dsp:sp>
    <dsp:sp modelId="{DC589AD2-8AD5-4873-A92A-93AA2D99617F}">
      <dsp:nvSpPr>
        <dsp:cNvPr id="0" name=""/>
        <dsp:cNvSpPr/>
      </dsp:nvSpPr>
      <dsp:spPr>
        <a:xfrm>
          <a:off x="8248411" y="416083"/>
          <a:ext cx="1248251" cy="124825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19" tIns="12700" rIns="973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31213" y="598885"/>
        <a:ext cx="882647" cy="882647"/>
      </dsp:txXfrm>
    </dsp:sp>
    <dsp:sp modelId="{40A949B4-9E80-42DC-88A1-4E811AD7BF2C}">
      <dsp:nvSpPr>
        <dsp:cNvPr id="0" name=""/>
        <dsp:cNvSpPr/>
      </dsp:nvSpPr>
      <dsp:spPr>
        <a:xfrm>
          <a:off x="7229475" y="4160765"/>
          <a:ext cx="328612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D2E-4AD5-2979-2662-77031E3BD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ADC7D-9A05-AC7A-613C-17E2ED7B5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6EA9B-E521-100D-AF66-4F61BBEF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6960-56BD-483B-B0D5-6D0304EF501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C456-5E7A-563F-251E-B33C3DB1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F1745-3522-ED68-ED21-8D84C9BA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F12-EE33-4E3E-A04D-7653898E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68F5-0E20-6456-54DE-35DF9146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61A02-2439-9DC1-A9B6-6BAD947FF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4C2F-023A-340F-BC18-39056EA8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6960-56BD-483B-B0D5-6D0304EF501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D7E6-8A72-2A2B-2398-2DA250FF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9BEDB-F807-3F66-11B0-9A3CDB68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F12-EE33-4E3E-A04D-7653898E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9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38AE4-5CCE-A1FD-2CC3-8DEEC2DCC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7DCFA-3A7D-73E8-BC24-A6C1C1B4B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D4211-AA60-4F15-DC11-B8CE58D4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6960-56BD-483B-B0D5-6D0304EF501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9ADB-B3FC-30F9-C318-36438D89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1FBCE-B4DA-654B-A29F-14BF7CCF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F12-EE33-4E3E-A04D-7653898E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5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AC1C-932D-88B0-332F-E4A7C6C9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7647-260C-6D84-6E04-7FDE2879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B510-DF99-CBCE-5BAB-F87709CE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6960-56BD-483B-B0D5-6D0304EF501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D1724-DFFE-C793-C35E-8D0AB720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054D9-E9BB-E64D-2BA5-8BC7169A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F12-EE33-4E3E-A04D-7653898E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2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CB1E-1859-10E3-F02C-1AC4BD5B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AEF47-D069-99BE-F99A-2BC289CE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5E153-8342-F486-4805-B6555245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6960-56BD-483B-B0D5-6D0304EF501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DB318-6879-3A9D-F8F8-96657891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58927-264F-3806-6FBA-90E16C04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F12-EE33-4E3E-A04D-7653898E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3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CF0F-9A04-86E3-489C-DDAEE2BE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E9D5-5255-CA3D-F972-BA3E6803A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49DFB-9108-3B87-95F5-FBA637C87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D183A-7F9E-D481-A3F9-259D9D84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6960-56BD-483B-B0D5-6D0304EF501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DBBDA-F5D1-2D0A-D791-15348E33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558FF-7E3B-1120-C82E-83F76799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F12-EE33-4E3E-A04D-7653898E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4313-0B9D-FE57-1DF5-A9E31E48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7FE82-C5F7-BE14-AFE6-ABBE523BD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BECE7-9666-702F-04F4-BDF83D1B5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1BCF5-E552-549B-801C-62C3699D2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8405F-33E6-EC77-D397-C9121C3AB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FA6BB-9A03-6094-A527-A679C4E4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6960-56BD-483B-B0D5-6D0304EF501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E197D-2031-25E4-6882-AACC177D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9F6A7-927E-AAD1-2877-C7D9656B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F12-EE33-4E3E-A04D-7653898E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5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4FC4-F99D-AD4E-5C90-0CCE4BA1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E6B46-1E7A-84CE-B9AD-FA9199F0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6960-56BD-483B-B0D5-6D0304EF501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934A2-7D0C-9371-2AF8-C15FB9D4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952CE-8BDA-A0BD-F399-DBB960F1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F12-EE33-4E3E-A04D-7653898E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4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AA3B8-5300-736E-DE6F-07E6FE74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6960-56BD-483B-B0D5-6D0304EF501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EE0A1-FD96-2426-5A5D-E2C1392E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35FFA-0877-5522-8120-F70CCB04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F12-EE33-4E3E-A04D-7653898E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B95F-5178-085C-4465-C2E3350E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D68C-1CDB-3DF0-C36C-DE1FBD7E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C7178-D5B1-D362-F0DC-410B20C08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DFD15-ECCB-BFD7-AA4E-33721695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6960-56BD-483B-B0D5-6D0304EF501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F37EC-4EF0-D98A-A729-66D459E5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45158-44C3-A779-48D4-D5A9533D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F12-EE33-4E3E-A04D-7653898E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1F91-6C92-C395-3B57-FF0EC0CB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5DF21-FFD3-A533-BD35-CAAD8DA46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6E7B0-C074-F4F4-A286-2A37E498F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CED9D-FE90-489C-CA59-4FA00FF4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6960-56BD-483B-B0D5-6D0304EF501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EB533-143A-AFB5-BBFD-FB5907E3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000EA-3481-063F-5F6E-7D80FE30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F12-EE33-4E3E-A04D-7653898E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2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9808C-9F08-735E-26C9-CDFBF727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5A846-ADFC-9209-E869-722DB7ECA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7103-AF1E-4FC5-71FB-CF8A47749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B6960-56BD-483B-B0D5-6D0304EF501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3EA9-D632-FD75-EC28-9BA78B1BC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B4084-706B-112E-D8EB-0DAC692D0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7E2F12-EE33-4E3E-A04D-7653898E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0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760E64-5A41-72D1-579F-DC5F0A17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4507" y="18087"/>
            <a:ext cx="4617491" cy="5468314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0AB4D-C57F-16F9-AAD5-96CC6491980D}"/>
              </a:ext>
            </a:extLst>
          </p:cNvPr>
          <p:cNvSpPr txBox="1"/>
          <p:nvPr/>
        </p:nvSpPr>
        <p:spPr>
          <a:xfrm>
            <a:off x="5968181" y="684945"/>
            <a:ext cx="6440129" cy="4311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u="sng" dirty="0">
                <a:latin typeface="+mj-lt"/>
                <a:ea typeface="+mj-ea"/>
                <a:cs typeface="+mj-cs"/>
              </a:rPr>
              <a:t>From Refugee to Entrepreneur's </a:t>
            </a:r>
          </a:p>
        </p:txBody>
      </p:sp>
      <p:pic>
        <p:nvPicPr>
          <p:cNvPr id="12" name="Picture 11" descr="One glowing light bulb among other light bulbs">
            <a:extLst>
              <a:ext uri="{FF2B5EF4-FFF2-40B4-BE49-F238E27FC236}">
                <a16:creationId xmlns:a16="http://schemas.microsoft.com/office/drawing/2014/main" id="{9A519AE6-27B4-95E6-0394-BC86F7609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519" b="-1"/>
          <a:stretch/>
        </p:blipFill>
        <p:spPr>
          <a:xfrm>
            <a:off x="-2" y="10"/>
            <a:ext cx="5968183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8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968FE6-3378-E9F1-0412-C82C67312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256" b="31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5AAC9-9268-AA5D-9CC7-53792C65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Problem Statement for Establishing a Youth-Led Refugee Association:</a:t>
            </a:r>
            <a:endParaRPr lang="en-US" b="1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3A6D65D-3A2E-EE10-4F55-24A3C7087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498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882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5676-D30D-76BE-38A9-37AB04BCC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05282"/>
            <a:ext cx="4243589" cy="3588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 </a:t>
            </a:r>
            <a:r>
              <a:rPr lang="en-US" sz="2800" b="1" dirty="0"/>
              <a:t>Solution </a:t>
            </a:r>
          </a:p>
          <a:p>
            <a:pPr marL="0" indent="0"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Initiative: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Refugees to Entrepreneurs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</a:t>
            </a:r>
          </a:p>
        </p:txBody>
      </p:sp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78290516-DB15-FF10-5688-CE212BB94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6" r="1358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392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ree darts on bullseye">
            <a:extLst>
              <a:ext uri="{FF2B5EF4-FFF2-40B4-BE49-F238E27FC236}">
                <a16:creationId xmlns:a16="http://schemas.microsoft.com/office/drawing/2014/main" id="{F15DCAF2-675B-EB67-5876-67A18F059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9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3677-1DBE-70F6-0CC8-AA75428C4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795" y="303622"/>
            <a:ext cx="3875164" cy="53990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Objective</a:t>
            </a:r>
          </a:p>
          <a:p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Mitigate challenges in accessing employment</a:t>
            </a:r>
          </a:p>
          <a:p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Showcase the entrepreneurial spirit within refugee communities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a comprehensive platform for refugee youth to showcase their talents</a:t>
            </a:r>
          </a:p>
          <a:p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 with stakeholders to support our vision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339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ffshore production platform">
            <a:extLst>
              <a:ext uri="{FF2B5EF4-FFF2-40B4-BE49-F238E27FC236}">
                <a16:creationId xmlns:a16="http://schemas.microsoft.com/office/drawing/2014/main" id="{D1376EB2-02BD-441F-2903-EDE87C1FA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58" r="25828" b="-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48F9-33EC-ADB6-00F1-992E4673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054" y="332508"/>
            <a:ext cx="5247340" cy="63089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 Features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Talent Showcasing: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Refugee youth can display their skills in various domains.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Entrepreneurial Support: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Resources and mentorship for budding entrepreneurs.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Community Engagement: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Facilitates collaboration and support within refugee communities.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Accessibility: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Enhances community accessibility to refugee talents and entrepreneurial ventures.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149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paper ship leading among white ships">
            <a:extLst>
              <a:ext uri="{FF2B5EF4-FFF2-40B4-BE49-F238E27FC236}">
                <a16:creationId xmlns:a16="http://schemas.microsoft.com/office/drawing/2014/main" id="{A04875E7-3AC6-2911-7487-84F19E042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36" r="-1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D2B9-5BF9-15CA-4786-73441855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80" y="446529"/>
            <a:ext cx="4659756" cy="5456966"/>
          </a:xfrm>
        </p:spPr>
        <p:txBody>
          <a:bodyPr anchor="ctr">
            <a:normAutofit/>
          </a:bodyPr>
          <a:lstStyle/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/>
              <a:t>Impact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Outcomes: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Reduced unemployment rates among refugees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Increased number of refugee-owned businesses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Enhanced community collaboration and support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 visibility and utilization of refugee talents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174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75727D2A-F77C-61A2-580B-B2D653150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15" r="27010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A244-C95D-E5F7-3843-947F7117D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415636"/>
            <a:ext cx="5247340" cy="5824442"/>
          </a:xfrm>
        </p:spPr>
        <p:txBody>
          <a:bodyPr anchor="ctr"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Testimonial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Success: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testament to the resilience and innovation of refugees.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Demonstrates how a team of refugees can turn challenges into opportunities by creating solutions that benefit the wider community.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141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1B781-A865-074D-BD18-B9AC93B2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Call to Action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DAA328-7D3F-323F-7113-3DDA88059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447489"/>
              </p:ext>
            </p:extLst>
          </p:nvPr>
        </p:nvGraphicFramePr>
        <p:xfrm>
          <a:off x="838200" y="2001902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772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304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Symbol</vt:lpstr>
      <vt:lpstr>Times New Roman</vt:lpstr>
      <vt:lpstr>Office Theme</vt:lpstr>
      <vt:lpstr>PowerPoint Presentation</vt:lpstr>
      <vt:lpstr>Problem Statement for Establishing a Youth-Led Refugee Association: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 to Action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Mikal Afewerki</dc:creator>
  <cp:lastModifiedBy>Mikal Afewerki</cp:lastModifiedBy>
  <cp:revision>4</cp:revision>
  <dcterms:created xsi:type="dcterms:W3CDTF">2024-04-02T20:59:13Z</dcterms:created>
  <dcterms:modified xsi:type="dcterms:W3CDTF">2024-06-30T18:37:33Z</dcterms:modified>
</cp:coreProperties>
</file>