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5"/>
  </p:notesMasterIdLst>
  <p:sldIdLst>
    <p:sldId id="256" r:id="rId2"/>
    <p:sldId id="266" r:id="rId3"/>
    <p:sldId id="269" r:id="rId4"/>
    <p:sldId id="268" r:id="rId5"/>
    <p:sldId id="257" r:id="rId6"/>
    <p:sldId id="261" r:id="rId7"/>
    <p:sldId id="258" r:id="rId8"/>
    <p:sldId id="265" r:id="rId9"/>
    <p:sldId id="264" r:id="rId10"/>
    <p:sldId id="263" r:id="rId11"/>
    <p:sldId id="259" r:id="rId12"/>
    <p:sldId id="260" r:id="rId13"/>
    <p:sldId id="262" r:id="rId14"/>
  </p:sldIdLst>
  <p:sldSz cx="9144000" cy="6858000" type="screen4x3"/>
  <p:notesSz cx="6858000" cy="9144000"/>
  <p:embeddedFontLst>
    <p:embeddedFont>
      <p:font typeface="Technika" panose="00000500000000000000" pitchFamily="2" charset="-18"/>
      <p:regular r:id="rId16"/>
      <p:bold r:id="rId17"/>
      <p:italic r:id="rId18"/>
      <p:boldItalic r:id="rId19"/>
    </p:embeddedFont>
    <p:embeddedFont>
      <p:font typeface="Technika-Bold" panose="00000600000000000000" charset="-18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éta Grossová" initials="MG" lastIdx="24" clrIdx="0">
    <p:extLst>
      <p:ext uri="{19B8F6BF-5375-455C-9EA6-DF929625EA0E}">
        <p15:presenceInfo xmlns:p15="http://schemas.microsoft.com/office/powerpoint/2012/main" userId="01299ae6ed334f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3T20:28:06.630" idx="4">
    <p:pos x="1667" y="984"/>
    <p:text>mapa/graf si můžeme předstvit jako tady na obrázku, má vrcholy které jsou nějak pospojované.</p:text>
    <p:extLst>
      <p:ext uri="{C676402C-5697-4E1C-873F-D02D1690AC5C}">
        <p15:threadingInfo xmlns:p15="http://schemas.microsoft.com/office/powerpoint/2012/main" timeZoneBias="-60"/>
      </p:ext>
    </p:extLst>
  </p:cm>
  <p:cm authorId="1" dt="2023-12-13T20:30:48.847" idx="5">
    <p:pos x="1667" y="1080"/>
    <p:text>tento graf vyjadřuje nějaká ukázková data a jedná se o smyšlené patro.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  <p:cm authorId="1" dt="2023-12-13T20:31:50.749" idx="6">
    <p:pos x="2684" y="1484"/>
    <p:text>BFS je grafový algoritmus, který hledá nejkratší cesty mezi vrcholy.</p:text>
    <p:extLst>
      <p:ext uri="{C676402C-5697-4E1C-873F-D02D1690AC5C}">
        <p15:threadingInfo xmlns:p15="http://schemas.microsoft.com/office/powerpoint/2012/main" timeZoneBias="-60"/>
      </p:ext>
    </p:extLst>
  </p:cm>
  <p:cm authorId="1" dt="2023-12-13T20:34:09.380" idx="7">
    <p:pos x="2684" y="1580"/>
    <p:text>začne na jakémkoliv vrcholu/uzlu a postupně hledá jestli nemá za souseda vrchol, který jsme mu zadali najít.</p:text>
    <p:extLst>
      <p:ext uri="{C676402C-5697-4E1C-873F-D02D1690AC5C}">
        <p15:threadingInfo xmlns:p15="http://schemas.microsoft.com/office/powerpoint/2012/main" timeZoneBias="-60">
          <p15:parentCm authorId="1" idx="6"/>
        </p15:threadingInfo>
      </p:ext>
    </p:extLst>
  </p:cm>
  <p:cm authorId="1" dt="2023-12-13T20:34:09.390" idx="8">
    <p:pos x="2684" y="1676"/>
    <p:text>začne na jakémkoliv vrcholu/uzlu a postupně hledá jestli nemá za souseda vrchol, který jsme mu zadali najít.</p:text>
    <p:extLst>
      <p:ext uri="{C676402C-5697-4E1C-873F-D02D1690AC5C}">
        <p15:threadingInfo xmlns:p15="http://schemas.microsoft.com/office/powerpoint/2012/main" timeZoneBias="-60">
          <p15:parentCm authorId="1" idx="6"/>
        </p15:threadingInfo>
      </p:ext>
    </p:extLst>
  </p:cm>
  <p:cm authorId="1" dt="2023-12-13T20:39:17.954" idx="9">
    <p:pos x="2684" y="1772"/>
    <p:text>Pokud ho nenajde postoupí na sousední uzel a pokračuje stejným způsobem...vyhledává ve vlnách a tvoří se tzv. BF-strom</p:text>
    <p:extLst>
      <p:ext uri="{C676402C-5697-4E1C-873F-D02D1690AC5C}">
        <p15:threadingInfo xmlns:p15="http://schemas.microsoft.com/office/powerpoint/2012/main" timeZoneBias="-60">
          <p15:parentCm authorId="1" idx="6"/>
        </p15:threadingInfo>
      </p:ext>
    </p:extLst>
  </p:cm>
  <p:cm authorId="1" dt="2023-12-13T20:40:36.425" idx="10">
    <p:pos x="2148" y="2878"/>
    <p:text>aby mohl vyhledávat potřebuje nějak sepsaný ten graf, k tomu se využije indexování</p:text>
    <p:extLst>
      <p:ext uri="{C676402C-5697-4E1C-873F-D02D1690AC5C}">
        <p15:threadingInfo xmlns:p15="http://schemas.microsoft.com/office/powerpoint/2012/main" timeZoneBias="-60"/>
      </p:ext>
    </p:extLst>
  </p:cm>
  <p:cm authorId="1" dt="2023-12-13T20:43:51.615" idx="11">
    <p:pos x="2148" y="2974"/>
    <p:text>jako první napíšu místo, ze kterého hledám další vrcholy (sousední) a vše za tím na řádku jsou vrcholy do kterých se lze dostat.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3T20:44:26.200" idx="14">
    <p:pos x="2783" y="544"/>
    <p:text>ukázka našich dat: nalevo 1. patro budovy B napravo budova C (ještě nespojena vrcholy s budovami A a B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3T20:48:18.745" idx="16">
    <p:pos x="2848" y="1560"/>
    <p:text/>
    <p:extLst>
      <p:ext uri="{C676402C-5697-4E1C-873F-D02D1690AC5C}">
        <p15:threadingInfo xmlns:p15="http://schemas.microsoft.com/office/powerpoint/2012/main" timeZoneBias="-60"/>
      </p:ext>
    </p:extLst>
  </p:cm>
  <p:cm authorId="1" dt="2023-12-13T20:48:22.090" idx="17">
    <p:pos x="3704" y="330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3T20:48:28.821" idx="18">
    <p:pos x="3050" y="960"/>
    <p:text>BFS funkce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3T20:49:03.910" idx="19">
    <p:pos x="3442" y="681"/>
    <p:text>poskládání dohromady:</p:text>
    <p:extLst>
      <p:ext uri="{C676402C-5697-4E1C-873F-D02D1690AC5C}">
        <p15:threadingInfo xmlns:p15="http://schemas.microsoft.com/office/powerpoint/2012/main" timeZoneBias="-60"/>
      </p:ext>
    </p:extLst>
  </p:cm>
  <p:cm authorId="1" dt="2023-12-13T20:49:39.612" idx="20">
    <p:pos x="3442" y="777"/>
    <p:text>načteme graf budovy</p:text>
    <p:extLst>
      <p:ext uri="{C676402C-5697-4E1C-873F-D02D1690AC5C}">
        <p15:threadingInfo xmlns:p15="http://schemas.microsoft.com/office/powerpoint/2012/main" timeZoneBias="-60">
          <p15:parentCm authorId="1" idx="19"/>
        </p15:threadingInfo>
      </p:ext>
    </p:extLst>
  </p:cm>
  <p:cm authorId="1" dt="2023-12-13T20:50:22.021" idx="22">
    <p:pos x="3442" y="873"/>
    <p:text>Do příkazové řádky se nás zeptá kam chceme, kde stojíme</p:text>
    <p:extLst>
      <p:ext uri="{C676402C-5697-4E1C-873F-D02D1690AC5C}">
        <p15:threadingInfo xmlns:p15="http://schemas.microsoft.com/office/powerpoint/2012/main" timeZoneBias="-60">
          <p15:parentCm authorId="1" idx="19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3T20:50:30.649" idx="23">
    <p:pos x="2635" y="1014"/>
    <p:text>a vypíše cestu přes které vrcholy musíme projít, abych se dostali kam chceme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93EE-6649-45B9-8E3E-8714357DB37D}" type="datetimeFigureOut">
              <a:rPr lang="cs-CZ" smtClean="0"/>
              <a:t>01.02.2024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55109-52B7-4B78-9852-89C6C02010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56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</a:t>
            </a:r>
            <a:r>
              <a:rPr lang="cs-CZ" dirty="0" err="1"/>
              <a:t>includes</a:t>
            </a:r>
            <a:endParaRPr lang="cs-CZ" dirty="0"/>
          </a:p>
          <a:p>
            <a:r>
              <a:rPr lang="cs-CZ" dirty="0"/>
              <a:t>- </a:t>
            </a:r>
            <a:r>
              <a:rPr lang="cs-CZ" dirty="0" err="1"/>
              <a:t>using</a:t>
            </a:r>
            <a:r>
              <a:rPr lang="cs-CZ" dirty="0"/>
              <a:t> Node </a:t>
            </a:r>
            <a:r>
              <a:rPr lang="cs-CZ" dirty="0" err="1"/>
              <a:t>ans</a:t>
            </a:r>
            <a:r>
              <a:rPr lang="cs-CZ" dirty="0"/>
              <a:t> </a:t>
            </a:r>
            <a:r>
              <a:rPr lang="cs-CZ" dirty="0" err="1"/>
              <a:t>Graph</a:t>
            </a:r>
            <a:endParaRPr lang="cs-CZ" dirty="0"/>
          </a:p>
          <a:p>
            <a:r>
              <a:rPr lang="cs-CZ" dirty="0"/>
              <a:t>  Node: následuje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/>
              <a:t>  </a:t>
            </a:r>
            <a:r>
              <a:rPr lang="cs-CZ" dirty="0" err="1"/>
              <a:t>Graph</a:t>
            </a:r>
            <a:r>
              <a:rPr lang="cs-CZ" dirty="0"/>
              <a:t>: následuje mapa node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5109-52B7-4B78-9852-89C6C020109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69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NAVIGAČNÍ APLIKACE PO FAKULTĚ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FAKULTA STAVEBNÍ – K155 – PJIN</a:t>
            </a:r>
          </a:p>
          <a:p>
            <a:r>
              <a:rPr lang="cs-CZ" dirty="0"/>
              <a:t>ČIHÁK, DUFEK, GROSSOVÁ</a:t>
            </a:r>
          </a:p>
          <a:p>
            <a:r>
              <a:rPr lang="cs-CZ" dirty="0"/>
              <a:t>1.2.2024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85C7F-284A-03B7-18D0-38ABDE32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24" y="288326"/>
            <a:ext cx="7794000" cy="1087934"/>
          </a:xfrm>
        </p:spPr>
        <p:txBody>
          <a:bodyPr/>
          <a:lstStyle/>
          <a:p>
            <a:r>
              <a:rPr lang="cs-CZ" dirty="0"/>
              <a:t>Zdrojový kód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992848C-F75B-68F1-2672-7C52D7B7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84" y="1220523"/>
            <a:ext cx="6790031" cy="53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9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85C7F-284A-03B7-18D0-38ABDE32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24" y="288326"/>
            <a:ext cx="7794000" cy="1087934"/>
          </a:xfrm>
        </p:spPr>
        <p:txBody>
          <a:bodyPr/>
          <a:lstStyle/>
          <a:p>
            <a:r>
              <a:rPr lang="cs-CZ" dirty="0"/>
              <a:t>Zdrojový kód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83606DB-9655-2927-C259-EDFEC530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9" y="1422021"/>
            <a:ext cx="7149517" cy="51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0DA6C9-E7D7-3450-C085-CA22407A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785" y="296142"/>
            <a:ext cx="7794000" cy="1087934"/>
          </a:xfrm>
        </p:spPr>
        <p:txBody>
          <a:bodyPr/>
          <a:lstStyle/>
          <a:p>
            <a:r>
              <a:rPr lang="cs-CZ" dirty="0"/>
              <a:t>Co to zatím umí?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4BFDC2-E7CE-E740-66D4-B3DF76D1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609969"/>
            <a:ext cx="7794000" cy="4977797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340C03D-ECEE-E5D4-2CF5-B2C2B2CB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8" y="2038714"/>
            <a:ext cx="8826104" cy="24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8CC1EB-5765-F680-4804-17189593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77" y="270234"/>
            <a:ext cx="7794000" cy="1087934"/>
          </a:xfrm>
        </p:spPr>
        <p:txBody>
          <a:bodyPr/>
          <a:lstStyle/>
          <a:p>
            <a:r>
              <a:rPr lang="cs-CZ" dirty="0"/>
              <a:t>Naše návrhy na zlepšení a další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DAF62E-C689-CEC5-AD36-076DD6638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1449797"/>
            <a:ext cx="7794000" cy="352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Vytvořit webovou stránku (</a:t>
            </a:r>
            <a:r>
              <a:rPr lang="cs-CZ" dirty="0" err="1"/>
              <a:t>react</a:t>
            </a:r>
            <a:r>
              <a:rPr lang="cs-CZ" dirty="0"/>
              <a:t>)</a:t>
            </a:r>
          </a:p>
          <a:p>
            <a:pPr marL="1028666" lvl="1" indent="-342900"/>
            <a:r>
              <a:rPr lang="cs-CZ" sz="1800" dirty="0"/>
              <a:t>Bude ukazovat mapky pater kudy půjdu a možnost </a:t>
            </a:r>
            <a:r>
              <a:rPr lang="cs-CZ" sz="1800" dirty="0" err="1"/>
              <a:t>překlikávaní</a:t>
            </a:r>
            <a:r>
              <a:rPr lang="cs-CZ" sz="1800" dirty="0"/>
              <a:t> mapek dle mé polohy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Dodělat vstupní mapy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Zlepšit syntaxi vstupních dat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Otestovat funkčnost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746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C9FAED-90AD-2D6F-A0BB-BB37C8BE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229" y="270234"/>
            <a:ext cx="7794000" cy="1087934"/>
          </a:xfrm>
        </p:spPr>
        <p:txBody>
          <a:bodyPr/>
          <a:lstStyle/>
          <a:p>
            <a:r>
              <a:rPr lang="cs-CZ" dirty="0"/>
              <a:t>ZMĚNY</a:t>
            </a:r>
          </a:p>
        </p:txBody>
      </p:sp>
      <p:pic>
        <p:nvPicPr>
          <p:cNvPr id="1026" name="Picture 2" descr="C++ – Wikipedie">
            <a:extLst>
              <a:ext uri="{FF2B5EF4-FFF2-40B4-BE49-F238E27FC236}">
                <a16:creationId xmlns:a16="http://schemas.microsoft.com/office/drawing/2014/main" id="{C6723DFD-AEE3-C5B9-0C5E-DF0EED14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41" y="1980059"/>
            <a:ext cx="2749517" cy="30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5F4F960-30CC-5DF1-09DF-FC1F386F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41" y="1883435"/>
            <a:ext cx="3611316" cy="32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0DA6C9-E7D7-3450-C085-CA22407A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785" y="296142"/>
            <a:ext cx="7794000" cy="1087934"/>
          </a:xfrm>
        </p:spPr>
        <p:txBody>
          <a:bodyPr/>
          <a:lstStyle/>
          <a:p>
            <a:r>
              <a:rPr lang="cs-CZ" dirty="0"/>
              <a:t>Kam jsme se posunuli?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340C03D-ECEE-E5D4-2CF5-B2C2B2CB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11" y="1152987"/>
            <a:ext cx="7552178" cy="2077692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B6C5CEE-016B-54A2-B725-E36EFE3A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11" y="3230679"/>
            <a:ext cx="7552178" cy="336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314779-A228-1F4B-4D65-8D6C391F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75" y="270234"/>
            <a:ext cx="7794000" cy="1087934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9E2842-3507-81A5-41C2-D2AC2005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468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5053E-0EFD-D11F-6AF6-A7DCE1DD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77" y="270234"/>
            <a:ext cx="7794000" cy="1087934"/>
          </a:xfrm>
        </p:spPr>
        <p:txBody>
          <a:bodyPr/>
          <a:lstStyle/>
          <a:p>
            <a:r>
              <a:rPr lang="cs-CZ" dirty="0"/>
              <a:t>Výsledek projektu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39FB211-47F0-F58F-3A22-053DE8CE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11" y="1703167"/>
            <a:ext cx="3901778" cy="41303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750810B9-4EFD-2B85-ED34-B302AF34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56" y="4045469"/>
            <a:ext cx="3394287" cy="17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4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9C330F-C113-986A-5B83-C4745320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92" y="270234"/>
            <a:ext cx="7794000" cy="1087934"/>
          </a:xfrm>
        </p:spPr>
        <p:txBody>
          <a:bodyPr/>
          <a:lstStyle/>
          <a:p>
            <a:r>
              <a:rPr lang="cs-CZ" dirty="0"/>
              <a:t>Co se děje na pozadí?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B0F4B1F-BEB8-FBE9-511C-06047BFB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3429000"/>
            <a:ext cx="7596554" cy="344388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554D381-F314-5858-8762-E03213EC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33" y="836246"/>
            <a:ext cx="2454032" cy="2730748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2702EB03-7284-8393-54B3-08EB9ED2F2C6}"/>
              </a:ext>
            </a:extLst>
          </p:cNvPr>
          <p:cNvSpPr txBox="1"/>
          <p:nvPr/>
        </p:nvSpPr>
        <p:spPr>
          <a:xfrm>
            <a:off x="859693" y="1632328"/>
            <a:ext cx="427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Mapa /Graf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Vyhledávaní do šířky  (BFS)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35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A5BE48-2336-D255-D1A3-92B79F7A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261" y="270234"/>
            <a:ext cx="6727570" cy="1087934"/>
          </a:xfrm>
        </p:spPr>
        <p:txBody>
          <a:bodyPr/>
          <a:lstStyle/>
          <a:p>
            <a:r>
              <a:rPr lang="cs-CZ" dirty="0"/>
              <a:t>Vstupní data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0A99BA33-098E-BF26-AC92-5D8E0D12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3" y="1181779"/>
            <a:ext cx="8719253" cy="55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85C7F-284A-03B7-18D0-38ABDE32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24" y="288326"/>
            <a:ext cx="7794000" cy="1087934"/>
          </a:xfrm>
        </p:spPr>
        <p:txBody>
          <a:bodyPr/>
          <a:lstStyle/>
          <a:p>
            <a:r>
              <a:rPr lang="cs-CZ" dirty="0"/>
              <a:t>Zdrojový kód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3810237-ED95-41C2-9E36-17AF95ADE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07" y="952911"/>
            <a:ext cx="7353518" cy="58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2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85C7F-284A-03B7-18D0-38ABDE32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24" y="288326"/>
            <a:ext cx="7794000" cy="1087934"/>
          </a:xfrm>
        </p:spPr>
        <p:txBody>
          <a:bodyPr/>
          <a:lstStyle/>
          <a:p>
            <a:r>
              <a:rPr lang="cs-CZ" dirty="0"/>
              <a:t>Zdrojový kód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B26E859-25E9-3354-AFEC-12D04A7C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73" y="1650315"/>
            <a:ext cx="8291054" cy="491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99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Checkpoint_projekt</Template>
  <TotalTime>1278</TotalTime>
  <Words>108</Words>
  <Application>Microsoft Office PowerPoint</Application>
  <PresentationFormat>Předvádění na obrazovce (4:3)</PresentationFormat>
  <Paragraphs>32</Paragraphs>
  <Slides>13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Technika-Bold</vt:lpstr>
      <vt:lpstr>Technika</vt:lpstr>
      <vt:lpstr>Calibri</vt:lpstr>
      <vt:lpstr>Motiv Office</vt:lpstr>
      <vt:lpstr>NAVIGAČNÍ APLIKACE PO FAKULTĚ</vt:lpstr>
      <vt:lpstr>ZMĚNY</vt:lpstr>
      <vt:lpstr>Kam jsme se posunuli?</vt:lpstr>
      <vt:lpstr>Prezentace aplikace PowerPoint</vt:lpstr>
      <vt:lpstr>Výsledek projektu</vt:lpstr>
      <vt:lpstr>Co se děje na pozadí?</vt:lpstr>
      <vt:lpstr>Vstupní data</vt:lpstr>
      <vt:lpstr>Zdrojový kód</vt:lpstr>
      <vt:lpstr>Zdrojový kód</vt:lpstr>
      <vt:lpstr>Zdrojový kód</vt:lpstr>
      <vt:lpstr>Zdrojový kód</vt:lpstr>
      <vt:lpstr>Co to zatím umí?</vt:lpstr>
      <vt:lpstr>Naše návrhy na zlepšení a další práce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NAVIGAČNÍ APLIKACE PO FAKULTĚ</dc:title>
  <dc:creator>Markéta Grossová</dc:creator>
  <cp:lastModifiedBy>Markéta Grossová</cp:lastModifiedBy>
  <cp:revision>6</cp:revision>
  <dcterms:created xsi:type="dcterms:W3CDTF">2023-12-13T14:46:34Z</dcterms:created>
  <dcterms:modified xsi:type="dcterms:W3CDTF">2024-02-01T10:22:11Z</dcterms:modified>
</cp:coreProperties>
</file>