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o Konte" initials="MK" lastIdx="1" clrIdx="0">
    <p:extLst>
      <p:ext uri="{19B8F6BF-5375-455C-9EA6-DF929625EA0E}">
        <p15:presenceInfo xmlns:p15="http://schemas.microsoft.com/office/powerpoint/2012/main" userId="b8401e724798d6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73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B5AC49-4D02-458F-819E-4FB0E37640F9}" v="146" dt="2018-11-29T04:21:16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o Konte" userId="b8401e724798d61b" providerId="LiveId" clId="{A2B5AC49-4D02-458F-819E-4FB0E37640F9}"/>
    <pc:docChg chg="undo redo custSel modSld">
      <pc:chgData name="Marko Konte" userId="b8401e724798d61b" providerId="LiveId" clId="{A2B5AC49-4D02-458F-819E-4FB0E37640F9}" dt="2018-11-29T04:28:21.177" v="2853" actId="20577"/>
      <pc:docMkLst>
        <pc:docMk/>
      </pc:docMkLst>
      <pc:sldChg chg="addSp delSp modSp setBg">
        <pc:chgData name="Marko Konte" userId="b8401e724798d61b" providerId="LiveId" clId="{A2B5AC49-4D02-458F-819E-4FB0E37640F9}" dt="2018-11-28T03:30:52.977" v="407" actId="478"/>
        <pc:sldMkLst>
          <pc:docMk/>
          <pc:sldMk cId="89840264" sldId="256"/>
        </pc:sldMkLst>
        <pc:spChg chg="mod">
          <ac:chgData name="Marko Konte" userId="b8401e724798d61b" providerId="LiveId" clId="{A2B5AC49-4D02-458F-819E-4FB0E37640F9}" dt="2018-11-27T21:02:55.019" v="405" actId="207"/>
          <ac:spMkLst>
            <pc:docMk/>
            <pc:sldMk cId="89840264" sldId="256"/>
            <ac:spMk id="3" creationId="{0498C481-7060-4BDF-B2BB-01F37C5D645A}"/>
          </ac:spMkLst>
        </pc:spChg>
        <pc:graphicFrameChg chg="add del mod">
          <ac:chgData name="Marko Konte" userId="b8401e724798d61b" providerId="LiveId" clId="{A2B5AC49-4D02-458F-819E-4FB0E37640F9}" dt="2018-11-28T03:30:52.977" v="407" actId="478"/>
          <ac:graphicFrameMkLst>
            <pc:docMk/>
            <pc:sldMk cId="89840264" sldId="256"/>
            <ac:graphicFrameMk id="4" creationId="{7B702A16-3B6B-4764-AB55-328A6415B28D}"/>
          </ac:graphicFrameMkLst>
        </pc:graphicFrameChg>
      </pc:sldChg>
      <pc:sldChg chg="addSp delSp modSp">
        <pc:chgData name="Marko Konte" userId="b8401e724798d61b" providerId="LiveId" clId="{A2B5AC49-4D02-458F-819E-4FB0E37640F9}" dt="2018-11-29T04:28:21.177" v="2853" actId="20577"/>
        <pc:sldMkLst>
          <pc:docMk/>
          <pc:sldMk cId="358255908" sldId="257"/>
        </pc:sldMkLst>
        <pc:spChg chg="add mod">
          <ac:chgData name="Marko Konte" userId="b8401e724798d61b" providerId="LiveId" clId="{A2B5AC49-4D02-458F-819E-4FB0E37640F9}" dt="2018-11-29T04:25:14.849" v="2754" actId="20577"/>
          <ac:spMkLst>
            <pc:docMk/>
            <pc:sldMk cId="358255908" sldId="257"/>
            <ac:spMk id="2" creationId="{9AB3915D-3E48-48B9-B023-E89CB1897A7B}"/>
          </ac:spMkLst>
        </pc:spChg>
        <pc:spChg chg="mod">
          <ac:chgData name="Marko Konte" userId="b8401e724798d61b" providerId="LiveId" clId="{A2B5AC49-4D02-458F-819E-4FB0E37640F9}" dt="2018-11-29T04:28:21.177" v="2853" actId="20577"/>
          <ac:spMkLst>
            <pc:docMk/>
            <pc:sldMk cId="358255908" sldId="257"/>
            <ac:spMk id="3" creationId="{F8046ADD-7BC5-4DBE-91B1-040B9E33FD14}"/>
          </ac:spMkLst>
        </pc:spChg>
        <pc:spChg chg="mod">
          <ac:chgData name="Marko Konte" userId="b8401e724798d61b" providerId="LiveId" clId="{A2B5AC49-4D02-458F-819E-4FB0E37640F9}" dt="2018-11-29T04:20:43.012" v="2719" actId="255"/>
          <ac:spMkLst>
            <pc:docMk/>
            <pc:sldMk cId="358255908" sldId="257"/>
            <ac:spMk id="4" creationId="{1FAB0F55-D238-4863-814E-F205B0E05357}"/>
          </ac:spMkLst>
        </pc:spChg>
        <pc:spChg chg="add mod">
          <ac:chgData name="Marko Konte" userId="b8401e724798d61b" providerId="LiveId" clId="{A2B5AC49-4D02-458F-819E-4FB0E37640F9}" dt="2018-11-29T04:22:49.692" v="2731" actId="255"/>
          <ac:spMkLst>
            <pc:docMk/>
            <pc:sldMk cId="358255908" sldId="257"/>
            <ac:spMk id="5" creationId="{DC1D3359-29BE-4EB3-B973-6CCEF2F6CCE6}"/>
          </ac:spMkLst>
        </pc:spChg>
        <pc:spChg chg="add mod">
          <ac:chgData name="Marko Konte" userId="b8401e724798d61b" providerId="LiveId" clId="{A2B5AC49-4D02-458F-819E-4FB0E37640F9}" dt="2018-11-29T04:22:49.692" v="2731" actId="255"/>
          <ac:spMkLst>
            <pc:docMk/>
            <pc:sldMk cId="358255908" sldId="257"/>
            <ac:spMk id="6" creationId="{67A67F86-91DC-4C98-844E-202643D14057}"/>
          </ac:spMkLst>
        </pc:spChg>
        <pc:spChg chg="mod">
          <ac:chgData name="Marko Konte" userId="b8401e724798d61b" providerId="LiveId" clId="{A2B5AC49-4D02-458F-819E-4FB0E37640F9}" dt="2018-11-29T01:29:20.652" v="1059" actId="2711"/>
          <ac:spMkLst>
            <pc:docMk/>
            <pc:sldMk cId="358255908" sldId="257"/>
            <ac:spMk id="7" creationId="{00000000-0000-0000-0000-000000000000}"/>
          </ac:spMkLst>
        </pc:spChg>
        <pc:spChg chg="add mod">
          <ac:chgData name="Marko Konte" userId="b8401e724798d61b" providerId="LiveId" clId="{A2B5AC49-4D02-458F-819E-4FB0E37640F9}" dt="2018-11-29T04:24:48.791" v="2741" actId="1076"/>
          <ac:spMkLst>
            <pc:docMk/>
            <pc:sldMk cId="358255908" sldId="257"/>
            <ac:spMk id="8" creationId="{771AC755-940E-47BC-9C1F-EEEF76235CCD}"/>
          </ac:spMkLst>
        </pc:spChg>
        <pc:spChg chg="mod">
          <ac:chgData name="Marko Konte" userId="b8401e724798d61b" providerId="LiveId" clId="{A2B5AC49-4D02-458F-819E-4FB0E37640F9}" dt="2018-11-29T04:22:49.692" v="2731" actId="255"/>
          <ac:spMkLst>
            <pc:docMk/>
            <pc:sldMk cId="358255908" sldId="257"/>
            <ac:spMk id="9" creationId="{00000000-0000-0000-0000-000000000000}"/>
          </ac:spMkLst>
        </pc:spChg>
        <pc:spChg chg="add del mod">
          <ac:chgData name="Marko Konte" userId="b8401e724798d61b" providerId="LiveId" clId="{A2B5AC49-4D02-458F-819E-4FB0E37640F9}" dt="2018-11-28T03:35:25.068" v="424" actId="478"/>
          <ac:spMkLst>
            <pc:docMk/>
            <pc:sldMk cId="358255908" sldId="257"/>
            <ac:spMk id="9" creationId="{C3D460F7-80F0-4E68-A314-A6863F49FF21}"/>
          </ac:spMkLst>
        </pc:spChg>
        <pc:spChg chg="add mod">
          <ac:chgData name="Marko Konte" userId="b8401e724798d61b" providerId="LiveId" clId="{A2B5AC49-4D02-458F-819E-4FB0E37640F9}" dt="2018-11-29T04:05:00.707" v="2426" actId="20577"/>
          <ac:spMkLst>
            <pc:docMk/>
            <pc:sldMk cId="358255908" sldId="257"/>
            <ac:spMk id="11" creationId="{AF073715-1B0D-4BC1-9387-43179C3CEDEF}"/>
          </ac:spMkLst>
        </pc:spChg>
        <pc:spChg chg="add mod">
          <ac:chgData name="Marko Konte" userId="b8401e724798d61b" providerId="LiveId" clId="{A2B5AC49-4D02-458F-819E-4FB0E37640F9}" dt="2018-11-29T04:24:56.273" v="2742" actId="1076"/>
          <ac:spMkLst>
            <pc:docMk/>
            <pc:sldMk cId="358255908" sldId="257"/>
            <ac:spMk id="12" creationId="{279FB137-633A-47B9-8944-3E4AABFAB661}"/>
          </ac:spMkLst>
        </pc:spChg>
        <pc:spChg chg="add del mod">
          <ac:chgData name="Marko Konte" userId="b8401e724798d61b" providerId="LiveId" clId="{A2B5AC49-4D02-458F-819E-4FB0E37640F9}" dt="2018-11-29T01:37:37.249" v="1222"/>
          <ac:spMkLst>
            <pc:docMk/>
            <pc:sldMk cId="358255908" sldId="257"/>
            <ac:spMk id="13" creationId="{2A6B01BF-EE8E-4D31-9C2D-651CCF1B48DC}"/>
          </ac:spMkLst>
        </pc:spChg>
        <pc:spChg chg="add mod">
          <ac:chgData name="Marko Konte" userId="b8401e724798d61b" providerId="LiveId" clId="{A2B5AC49-4D02-458F-819E-4FB0E37640F9}" dt="2018-11-29T04:21:28.634" v="2725" actId="1076"/>
          <ac:spMkLst>
            <pc:docMk/>
            <pc:sldMk cId="358255908" sldId="257"/>
            <ac:spMk id="14" creationId="{B8FDC1AF-7D17-4A80-A570-1C7308D83748}"/>
          </ac:spMkLst>
        </pc:spChg>
        <pc:spChg chg="add mod">
          <ac:chgData name="Marko Konte" userId="b8401e724798d61b" providerId="LiveId" clId="{A2B5AC49-4D02-458F-819E-4FB0E37640F9}" dt="2018-11-28T03:47:46.614" v="564" actId="767"/>
          <ac:spMkLst>
            <pc:docMk/>
            <pc:sldMk cId="358255908" sldId="257"/>
            <ac:spMk id="15" creationId="{14B2A297-CB19-4450-A82A-227640C6E88F}"/>
          </ac:spMkLst>
        </pc:spChg>
        <pc:spChg chg="add mod">
          <ac:chgData name="Marko Konte" userId="b8401e724798d61b" providerId="LiveId" clId="{A2B5AC49-4D02-458F-819E-4FB0E37640F9}" dt="2018-11-29T04:20:59.627" v="2721" actId="115"/>
          <ac:spMkLst>
            <pc:docMk/>
            <pc:sldMk cId="358255908" sldId="257"/>
            <ac:spMk id="16" creationId="{7FC748A8-5FEE-4129-9698-239193C1CDC6}"/>
          </ac:spMkLst>
        </pc:spChg>
        <pc:spChg chg="add mod">
          <ac:chgData name="Marko Konte" userId="b8401e724798d61b" providerId="LiveId" clId="{A2B5AC49-4D02-458F-819E-4FB0E37640F9}" dt="2018-11-29T04:22:49.692" v="2731" actId="255"/>
          <ac:spMkLst>
            <pc:docMk/>
            <pc:sldMk cId="358255908" sldId="257"/>
            <ac:spMk id="17" creationId="{D7ED2A2E-9D31-4565-9CF1-F3C361C61200}"/>
          </ac:spMkLst>
        </pc:spChg>
        <pc:spChg chg="add mod">
          <ac:chgData name="Marko Konte" userId="b8401e724798d61b" providerId="LiveId" clId="{A2B5AC49-4D02-458F-819E-4FB0E37640F9}" dt="2018-11-29T04:22:49.692" v="2731" actId="255"/>
          <ac:spMkLst>
            <pc:docMk/>
            <pc:sldMk cId="358255908" sldId="257"/>
            <ac:spMk id="18" creationId="{0C9ED0B3-C680-4E00-B354-645350E28C49}"/>
          </ac:spMkLst>
        </pc:spChg>
        <pc:spChg chg="add mod">
          <ac:chgData name="Marko Konte" userId="b8401e724798d61b" providerId="LiveId" clId="{A2B5AC49-4D02-458F-819E-4FB0E37640F9}" dt="2018-11-29T04:21:06.119" v="2722" actId="1076"/>
          <ac:spMkLst>
            <pc:docMk/>
            <pc:sldMk cId="358255908" sldId="257"/>
            <ac:spMk id="19" creationId="{258DFAEC-A10D-4CEF-ACED-3DACC81E0AAA}"/>
          </ac:spMkLst>
        </pc:spChg>
        <pc:spChg chg="mod">
          <ac:chgData name="Marko Konte" userId="b8401e724798d61b" providerId="LiveId" clId="{A2B5AC49-4D02-458F-819E-4FB0E37640F9}" dt="2018-11-29T01:28:40.169" v="1052" actId="2711"/>
          <ac:spMkLst>
            <pc:docMk/>
            <pc:sldMk cId="358255908" sldId="257"/>
            <ac:spMk id="20" creationId="{00000000-0000-0000-0000-000000000000}"/>
          </ac:spMkLst>
        </pc:spChg>
        <pc:spChg chg="add mod">
          <ac:chgData name="Marko Konte" userId="b8401e724798d61b" providerId="LiveId" clId="{A2B5AC49-4D02-458F-819E-4FB0E37640F9}" dt="2018-11-29T04:25:04.500" v="2743" actId="1076"/>
          <ac:spMkLst>
            <pc:docMk/>
            <pc:sldMk cId="358255908" sldId="257"/>
            <ac:spMk id="21" creationId="{95E24474-0F0A-4915-8317-5047D630D67B}"/>
          </ac:spMkLst>
        </pc:spChg>
        <pc:spChg chg="add mod">
          <ac:chgData name="Marko Konte" userId="b8401e724798d61b" providerId="LiveId" clId="{A2B5AC49-4D02-458F-819E-4FB0E37640F9}" dt="2018-11-29T04:22:49.692" v="2731" actId="255"/>
          <ac:spMkLst>
            <pc:docMk/>
            <pc:sldMk cId="358255908" sldId="257"/>
            <ac:spMk id="22" creationId="{73E4CF3E-E64B-47AE-B7B0-A862CFEA93C7}"/>
          </ac:spMkLst>
        </pc:spChg>
        <pc:spChg chg="add mod">
          <ac:chgData name="Marko Konte" userId="b8401e724798d61b" providerId="LiveId" clId="{A2B5AC49-4D02-458F-819E-4FB0E37640F9}" dt="2018-11-29T04:20:29.981" v="2718" actId="255"/>
          <ac:spMkLst>
            <pc:docMk/>
            <pc:sldMk cId="358255908" sldId="257"/>
            <ac:spMk id="24" creationId="{5C301F0C-ACDF-4430-9D7B-B43EC64B3E40}"/>
          </ac:spMkLst>
        </pc:spChg>
        <pc:spChg chg="add mod">
          <ac:chgData name="Marko Konte" userId="b8401e724798d61b" providerId="LiveId" clId="{A2B5AC49-4D02-458F-819E-4FB0E37640F9}" dt="2018-11-29T04:24:42.713" v="2740" actId="255"/>
          <ac:spMkLst>
            <pc:docMk/>
            <pc:sldMk cId="358255908" sldId="257"/>
            <ac:spMk id="26" creationId="{D075256E-27EE-49CB-8A24-FAA74F5D357C}"/>
          </ac:spMkLst>
        </pc:spChg>
        <pc:graphicFrameChg chg="add del mod">
          <ac:chgData name="Marko Konte" userId="b8401e724798d61b" providerId="LiveId" clId="{A2B5AC49-4D02-458F-819E-4FB0E37640F9}" dt="2018-11-28T03:35:19.117" v="423" actId="478"/>
          <ac:graphicFrameMkLst>
            <pc:docMk/>
            <pc:sldMk cId="358255908" sldId="257"/>
            <ac:graphicFrameMk id="8" creationId="{A0905BF0-E6D5-42A4-BEBE-CF3EEB63C29D}"/>
          </ac:graphicFrameMkLst>
        </pc:graphicFrameChg>
        <pc:graphicFrameChg chg="add mod">
          <ac:chgData name="Marko Konte" userId="b8401e724798d61b" providerId="LiveId" clId="{A2B5AC49-4D02-458F-819E-4FB0E37640F9}" dt="2018-11-29T03:19:28.981" v="1346" actId="1076"/>
          <ac:graphicFrameMkLst>
            <pc:docMk/>
            <pc:sldMk cId="358255908" sldId="257"/>
            <ac:graphicFrameMk id="10" creationId="{FA8D05BF-5847-4FE7-8EDE-F1327F30BA68}"/>
          </ac:graphicFrameMkLst>
        </pc:graphicFrameChg>
        <pc:picChg chg="add mod">
          <ac:chgData name="Marko Konte" userId="b8401e724798d61b" providerId="LiveId" clId="{A2B5AC49-4D02-458F-819E-4FB0E37640F9}" dt="2018-11-29T04:14:42.887" v="2631" actId="339"/>
          <ac:picMkLst>
            <pc:docMk/>
            <pc:sldMk cId="358255908" sldId="257"/>
            <ac:picMk id="23" creationId="{C7E9D2ED-092F-4431-83B0-27743BEFC3B7}"/>
          </ac:picMkLst>
        </pc:picChg>
        <pc:picChg chg="add mod">
          <ac:chgData name="Marko Konte" userId="b8401e724798d61b" providerId="LiveId" clId="{A2B5AC49-4D02-458F-819E-4FB0E37640F9}" dt="2018-11-29T04:18:57.299" v="2663" actId="1076"/>
          <ac:picMkLst>
            <pc:docMk/>
            <pc:sldMk cId="358255908" sldId="257"/>
            <ac:picMk id="25" creationId="{706728F8-B386-4CBC-AF4E-3E2E8C60F8BC}"/>
          </ac:picMkLst>
        </pc:picChg>
        <pc:picChg chg="del mod">
          <ac:chgData name="Marko Konte" userId="b8401e724798d61b" providerId="LiveId" clId="{A2B5AC49-4D02-458F-819E-4FB0E37640F9}" dt="2018-11-29T04:18:41.041" v="2660" actId="478"/>
          <ac:picMkLst>
            <pc:docMk/>
            <pc:sldMk cId="358255908" sldId="257"/>
            <ac:picMk id="1030" creationId="{F91A0D91-94A6-49EB-80AE-D54C3CFF3739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F86FFD-F5EA-4C83-8053-69DF0CECCAE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4FAC8985-1574-4591-8E09-539098B5CE0E}">
      <dgm:prSet phldrT="[Text]" custT="1"/>
      <dgm:spPr/>
      <dgm:t>
        <a:bodyPr/>
        <a:lstStyle/>
        <a:p>
          <a:endParaRPr lang="en-US" sz="1400" dirty="0"/>
        </a:p>
      </dgm:t>
    </dgm:pt>
    <dgm:pt modelId="{FF0D7646-DA4C-4E14-9173-1C082FF6B655}" type="parTrans" cxnId="{53FB6EEC-ED18-4EE3-9E68-8D4D8F0405D7}">
      <dgm:prSet/>
      <dgm:spPr/>
      <dgm:t>
        <a:bodyPr/>
        <a:lstStyle/>
        <a:p>
          <a:endParaRPr lang="en-US"/>
        </a:p>
      </dgm:t>
    </dgm:pt>
    <dgm:pt modelId="{D173388F-9302-47E0-8924-6C285D2575D2}" type="sibTrans" cxnId="{53FB6EEC-ED18-4EE3-9E68-8D4D8F0405D7}">
      <dgm:prSet/>
      <dgm:spPr/>
      <dgm:t>
        <a:bodyPr/>
        <a:lstStyle/>
        <a:p>
          <a:endParaRPr lang="en-US"/>
        </a:p>
      </dgm:t>
    </dgm:pt>
    <dgm:pt modelId="{DDFA8F92-4DA8-400C-B002-A23BB9EC6D06}">
      <dgm:prSet phldrT="[Text]" custT="1"/>
      <dgm:spPr/>
      <dgm:t>
        <a:bodyPr/>
        <a:lstStyle/>
        <a:p>
          <a:endParaRPr lang="en-US" sz="1400" dirty="0"/>
        </a:p>
      </dgm:t>
    </dgm:pt>
    <dgm:pt modelId="{F9356D8D-6DB4-459C-A37C-D62999B22B77}" type="parTrans" cxnId="{33F84434-235D-45E9-9027-0EEC6D41D6FB}">
      <dgm:prSet/>
      <dgm:spPr/>
      <dgm:t>
        <a:bodyPr/>
        <a:lstStyle/>
        <a:p>
          <a:endParaRPr lang="en-US"/>
        </a:p>
      </dgm:t>
    </dgm:pt>
    <dgm:pt modelId="{0102AC48-79DF-487E-8FDC-5746E2470704}" type="sibTrans" cxnId="{33F84434-235D-45E9-9027-0EEC6D41D6FB}">
      <dgm:prSet/>
      <dgm:spPr/>
      <dgm:t>
        <a:bodyPr/>
        <a:lstStyle/>
        <a:p>
          <a:endParaRPr lang="en-US"/>
        </a:p>
      </dgm:t>
    </dgm:pt>
    <dgm:pt modelId="{8559C4F5-A1FF-4071-A188-7EC597E023C3}" type="pres">
      <dgm:prSet presAssocID="{4AF86FFD-F5EA-4C83-8053-69DF0CECCAE9}" presName="compositeShape" presStyleCnt="0">
        <dgm:presLayoutVars>
          <dgm:chMax val="7"/>
          <dgm:dir/>
          <dgm:resizeHandles val="exact"/>
        </dgm:presLayoutVars>
      </dgm:prSet>
      <dgm:spPr/>
    </dgm:pt>
    <dgm:pt modelId="{1CA46A22-47F7-4A45-A07E-208FB94DDCBE}" type="pres">
      <dgm:prSet presAssocID="{4FAC8985-1574-4591-8E09-539098B5CE0E}" presName="circ1" presStyleLbl="vennNode1" presStyleIdx="0" presStyleCnt="2" custScaleX="153839" custScaleY="100001" custLinFactNeighborX="-1942" custLinFactNeighborY="-6718"/>
      <dgm:spPr/>
    </dgm:pt>
    <dgm:pt modelId="{E0277DB5-C440-4E76-8AD2-0E3729FBCC61}" type="pres">
      <dgm:prSet presAssocID="{4FAC8985-1574-4591-8E09-539098B5CE0E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8C601BD-7843-4453-842C-26FD136275B3}" type="pres">
      <dgm:prSet presAssocID="{DDFA8F92-4DA8-400C-B002-A23BB9EC6D06}" presName="circ2" presStyleLbl="vennNode1" presStyleIdx="1" presStyleCnt="2" custScaleX="152847" custLinFactNeighborX="522" custLinFactNeighborY="235"/>
      <dgm:spPr/>
    </dgm:pt>
    <dgm:pt modelId="{BAF5014F-7FEF-48A0-B797-264F318322DE}" type="pres">
      <dgm:prSet presAssocID="{DDFA8F92-4DA8-400C-B002-A23BB9EC6D06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6D3B4004-0BF4-4CBF-9BD9-7AD2944222FC}" type="presOf" srcId="{DDFA8F92-4DA8-400C-B002-A23BB9EC6D06}" destId="{BAF5014F-7FEF-48A0-B797-264F318322DE}" srcOrd="1" destOrd="0" presId="urn:microsoft.com/office/officeart/2005/8/layout/venn1"/>
    <dgm:cxn modelId="{33F84434-235D-45E9-9027-0EEC6D41D6FB}" srcId="{4AF86FFD-F5EA-4C83-8053-69DF0CECCAE9}" destId="{DDFA8F92-4DA8-400C-B002-A23BB9EC6D06}" srcOrd="1" destOrd="0" parTransId="{F9356D8D-6DB4-459C-A37C-D62999B22B77}" sibTransId="{0102AC48-79DF-487E-8FDC-5746E2470704}"/>
    <dgm:cxn modelId="{9B251B3E-F477-4330-BD44-8FB52E102CC5}" type="presOf" srcId="{4FAC8985-1574-4591-8E09-539098B5CE0E}" destId="{1CA46A22-47F7-4A45-A07E-208FB94DDCBE}" srcOrd="0" destOrd="0" presId="urn:microsoft.com/office/officeart/2005/8/layout/venn1"/>
    <dgm:cxn modelId="{DD8A1753-18A5-4E7B-9831-F8A57897BBF5}" type="presOf" srcId="{4FAC8985-1574-4591-8E09-539098B5CE0E}" destId="{E0277DB5-C440-4E76-8AD2-0E3729FBCC61}" srcOrd="1" destOrd="0" presId="urn:microsoft.com/office/officeart/2005/8/layout/venn1"/>
    <dgm:cxn modelId="{9D7D5FB9-096B-4122-B8F8-83571C03F156}" type="presOf" srcId="{DDFA8F92-4DA8-400C-B002-A23BB9EC6D06}" destId="{98C601BD-7843-4453-842C-26FD136275B3}" srcOrd="0" destOrd="0" presId="urn:microsoft.com/office/officeart/2005/8/layout/venn1"/>
    <dgm:cxn modelId="{53FB6EEC-ED18-4EE3-9E68-8D4D8F0405D7}" srcId="{4AF86FFD-F5EA-4C83-8053-69DF0CECCAE9}" destId="{4FAC8985-1574-4591-8E09-539098B5CE0E}" srcOrd="0" destOrd="0" parTransId="{FF0D7646-DA4C-4E14-9173-1C082FF6B655}" sibTransId="{D173388F-9302-47E0-8924-6C285D2575D2}"/>
    <dgm:cxn modelId="{FF41D7FD-B74C-487F-938E-7EF1E8503257}" type="presOf" srcId="{4AF86FFD-F5EA-4C83-8053-69DF0CECCAE9}" destId="{8559C4F5-A1FF-4071-A188-7EC597E023C3}" srcOrd="0" destOrd="0" presId="urn:microsoft.com/office/officeart/2005/8/layout/venn1"/>
    <dgm:cxn modelId="{AEB3489D-635D-4FC6-9730-2C7AFB47B1EB}" type="presParOf" srcId="{8559C4F5-A1FF-4071-A188-7EC597E023C3}" destId="{1CA46A22-47F7-4A45-A07E-208FB94DDCBE}" srcOrd="0" destOrd="0" presId="urn:microsoft.com/office/officeart/2005/8/layout/venn1"/>
    <dgm:cxn modelId="{2BA9129A-9630-4EFF-80E8-271DFE9782F6}" type="presParOf" srcId="{8559C4F5-A1FF-4071-A188-7EC597E023C3}" destId="{E0277DB5-C440-4E76-8AD2-0E3729FBCC61}" srcOrd="1" destOrd="0" presId="urn:microsoft.com/office/officeart/2005/8/layout/venn1"/>
    <dgm:cxn modelId="{2ECCE250-336C-41FA-A216-50137D938583}" type="presParOf" srcId="{8559C4F5-A1FF-4071-A188-7EC597E023C3}" destId="{98C601BD-7843-4453-842C-26FD136275B3}" srcOrd="2" destOrd="0" presId="urn:microsoft.com/office/officeart/2005/8/layout/venn1"/>
    <dgm:cxn modelId="{ADF3753D-7514-4F5C-A4BC-3FF49B5B668C}" type="presParOf" srcId="{8559C4F5-A1FF-4071-A188-7EC597E023C3}" destId="{BAF5014F-7FEF-48A0-B797-264F318322DE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A46A22-47F7-4A45-A07E-208FB94DDCBE}">
      <dsp:nvSpPr>
        <dsp:cNvPr id="0" name=""/>
        <dsp:cNvSpPr/>
      </dsp:nvSpPr>
      <dsp:spPr>
        <a:xfrm>
          <a:off x="-796782" y="0"/>
          <a:ext cx="5419542" cy="352290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-39999" y="415425"/>
        <a:ext cx="3124781" cy="2692049"/>
      </dsp:txXfrm>
    </dsp:sp>
    <dsp:sp modelId="{98C601BD-7843-4453-842C-26FD136275B3}">
      <dsp:nvSpPr>
        <dsp:cNvPr id="0" name=""/>
        <dsp:cNvSpPr/>
      </dsp:nvSpPr>
      <dsp:spPr>
        <a:xfrm>
          <a:off x="1759693" y="40374"/>
          <a:ext cx="5384595" cy="352286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3287754" y="455795"/>
        <a:ext cx="3104631" cy="26920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7BA331-47C0-439E-8723-1E4AC35A39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DE6468-6F1B-4AFB-9EF1-747C8852DB2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77BA3-9B8F-4389-AFA4-F434086859AE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B4E1E-7F28-4550-9513-BABD687C490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50BA9E-F009-4C6A-9852-764EB07F61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154A7-94E6-42DE-86D2-BE0636796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46706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C4F49-BB89-4C1A-A18F-9FF9A72DCEF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F8636-CC72-4157-8C9A-6C5FACF3C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3537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73DDC-70A0-4C73-9581-80E5B6474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9909F-6DFD-4E54-AC7C-05F71AB2D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7165A-7B36-428F-86AC-92E681496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7949-278F-4BE0-9B10-DB46CE63D78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C9EBE-D806-496A-8626-211519D73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EDA3B-A332-496E-9D8A-2A68DE5AA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871A-9159-4159-8055-A7860F896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86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58DF1-32E1-4927-8F64-82989487C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39B1BB-8E1F-4A25-8904-446139259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673CF-AB88-465F-BBA9-249237C49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7949-278F-4BE0-9B10-DB46CE63D78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A904E-10E4-419A-9E61-038FAA7F4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C0A1E-DE02-422F-931B-CC42B3688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871A-9159-4159-8055-A7860F896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66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802435-9D17-413D-AA0E-F249ADEC4E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8FD115-ED4A-4355-8B0C-9777E40CF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E6484-E79C-421E-B6A5-DF8E91E5A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7949-278F-4BE0-9B10-DB46CE63D78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824BA-4455-42C0-B4A6-3633875F9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1DA55-DCCE-4ECB-ADCC-69FFC2A89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871A-9159-4159-8055-A7860F896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12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E056A-0C1B-4E18-96F3-222C92F83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A52F4-EC07-4DCE-86AC-A52ED513B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07D0B-90C4-4277-8C8B-7F810D6E0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7949-278F-4BE0-9B10-DB46CE63D78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EE70F-F112-48D3-BAFD-90B8071FF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1C4A4-89F7-4C63-9CCE-965A21F06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871A-9159-4159-8055-A7860F896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2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38366-0D56-4AB5-B2CF-135EF6452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04781-7E67-480A-B516-A14336E13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79F5F-C271-4E0C-9E8B-3BA01A607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7949-278F-4BE0-9B10-DB46CE63D78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AC44F-1497-4755-AA42-84EA07C30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FC3C4-3077-45D9-909A-400086D30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871A-9159-4159-8055-A7860F896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97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0A350-9943-4674-960A-F01DF6E85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4F68A-7212-4027-9D6D-598140477E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7493C-FD2F-4E34-A738-B46BC46BC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66FF7-3D7B-4ED1-B5D6-163845E28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7949-278F-4BE0-9B10-DB46CE63D78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A4A7B-599A-4050-B54C-C7D0D7B23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A65E8-C2A2-4298-866D-163D47980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871A-9159-4159-8055-A7860F896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68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F0027-DD83-4E83-8C97-005032F1A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A01EC-BF1C-4251-BE7B-879402A15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46647-D8E2-462D-80CC-C3256E373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35877A-B619-42FC-8EBD-85BF2CA10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D1CA12-5447-403F-8336-7567DDD1EC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858DBF-C824-4DE4-A430-885EAA5ED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7949-278F-4BE0-9B10-DB46CE63D78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E09B18-D498-4400-8A32-20ECAE6D1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37B505-7C3E-4ED6-8754-600F57CC5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871A-9159-4159-8055-A7860F896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47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DDD3E-32C4-4151-9650-B0EBF2214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1D99C2-0D10-4F45-A99B-1FC5BE4FE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7949-278F-4BE0-9B10-DB46CE63D78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0003BB-C3B8-4692-AD88-DBC226344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29183D-EA78-4DC1-BB54-2A3EE88A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871A-9159-4159-8055-A7860F896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35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4B830F-B924-4155-8113-59E9A2B65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7949-278F-4BE0-9B10-DB46CE63D78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89F0A8-E356-47F7-808D-65E9C08BE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7FD58-437B-4A37-BA0E-589FEECE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871A-9159-4159-8055-A7860F896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9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61B22-2977-4B27-BC27-2F1D82CD4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14E40-5A8E-4A69-ADBD-5380D3E11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60F12-B086-49EE-BE9A-04BCF418A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F0EBE-1D92-4B52-8543-E5F5AC290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7949-278F-4BE0-9B10-DB46CE63D78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0D9CD-AA1A-4665-B2C1-6C583DBB7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6E28B-B3C7-4EDD-BF99-A018FF44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871A-9159-4159-8055-A7860F896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51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DD58E-8A14-4EC3-B68B-AA0725F89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C5C363-9F59-4AF2-BFB6-522B645F97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55AB5F-CBEA-45B6-97D5-3BBF80904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377C6-FCB4-4348-8B96-24342C01F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7949-278F-4BE0-9B10-DB46CE63D78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F1E6D-279B-4F64-8E1E-71F8806A6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AAFA5-35F7-42F6-9393-DF4ECB27E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871A-9159-4159-8055-A7860F896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92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A59EBC-5307-4555-9C04-CD7CAA186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DF8CB-766A-4E3A-81D3-BE5EF0AC9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FB274-065B-4D1E-9597-BC83B648B9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C7949-278F-4BE0-9B10-DB46CE63D78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43F7C-E867-4896-8093-E13119336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81EFE-C0F6-44B4-9CB5-B09EE74B60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1871A-9159-4159-8055-A7860F896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E6FC5-592C-4722-BB60-8EF7832A5A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  <a:solidFill>
            <a:srgbClr val="727375"/>
          </a:solidFill>
          <a:ln>
            <a:solidFill>
              <a:srgbClr val="727375"/>
            </a:solidFill>
          </a:ln>
        </p:spPr>
        <p:txBody>
          <a:bodyPr/>
          <a:lstStyle/>
          <a:p>
            <a:endParaRPr lang="en-US" dirty="0">
              <a:noFill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98C481-7060-4BDF-B2BB-01F37C5D64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FFFF00"/>
                </a:solidFill>
                <a:latin typeface="Bauhaus 93" panose="04030905020B02020C02" pitchFamily="82" charset="0"/>
              </a:rPr>
              <a:t>PROJECT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Marko Konte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046" y="1035050"/>
            <a:ext cx="569595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40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46ADD-7BC5-4DBE-91B1-040B9E33F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28" y="3839078"/>
            <a:ext cx="6858591" cy="285583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 THINGS I WOULD DO DIFFERENTLY NEXT TIME: </a:t>
            </a:r>
            <a:endParaRPr lang="en-US" sz="2000" b="1" dirty="0">
              <a:latin typeface="Bauhaus 93" panose="04030905020B02020C02" pitchFamily="82" charset="0"/>
            </a:endParaRPr>
          </a:p>
          <a:p>
            <a:pPr fontAlgn="ctr">
              <a:spcBef>
                <a:spcPts val="600"/>
              </a:spcBef>
            </a:pPr>
            <a:r>
              <a:rPr lang="en-US" sz="2000" b="1" dirty="0"/>
              <a:t>TOP DOWN APPROACH</a:t>
            </a:r>
            <a:r>
              <a:rPr lang="en-US" sz="1600" b="1" dirty="0"/>
              <a:t> </a:t>
            </a:r>
            <a:r>
              <a:rPr lang="en-US" sz="2100" b="1" dirty="0"/>
              <a:t>WITH VARIABLES</a:t>
            </a:r>
            <a:r>
              <a:rPr lang="en-US" sz="1600" b="1" dirty="0"/>
              <a:t> </a:t>
            </a:r>
          </a:p>
          <a:p>
            <a:pPr lvl="1" fontAlgn="ctr"/>
            <a:r>
              <a:rPr lang="en-US" sz="1800" dirty="0"/>
              <a:t>Collect a grouping of variables to dwindle down the most important features first. </a:t>
            </a:r>
          </a:p>
          <a:p>
            <a:pPr fontAlgn="ctr"/>
            <a:r>
              <a:rPr lang="en-US" sz="2000" b="1" dirty="0"/>
              <a:t>DATA TIDYING AND CLEANING UP DATA </a:t>
            </a:r>
          </a:p>
          <a:p>
            <a:pPr lvl="1" fontAlgn="ctr"/>
            <a:r>
              <a:rPr lang="en-US" sz="1800" dirty="0"/>
              <a:t>Combine top down approach with early focus on cleaning and understanding the data.  </a:t>
            </a:r>
          </a:p>
          <a:p>
            <a:pPr fontAlgn="ctr"/>
            <a:r>
              <a:rPr lang="en-US" sz="1900" b="1" dirty="0"/>
              <a:t>USE VISUALIZATION MORE EFFECTIVELY IN EARLY STAGES</a:t>
            </a:r>
          </a:p>
          <a:p>
            <a:pPr lvl="1" fontAlgn="ctr"/>
            <a:r>
              <a:rPr lang="en-US" sz="1800" dirty="0"/>
              <a:t>Bias v. Variance</a:t>
            </a:r>
          </a:p>
          <a:p>
            <a:pPr lvl="1" fontAlgn="ctr"/>
            <a:r>
              <a:rPr lang="en-US" sz="1800"/>
              <a:t>Expanding </a:t>
            </a:r>
            <a:r>
              <a:rPr lang="en-US" sz="1800" dirty="0"/>
              <a:t>abilities to show individual variable performance. </a:t>
            </a:r>
          </a:p>
          <a:p>
            <a:pPr lvl="1" fontAlgn="ctr"/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AB0F55-D238-4863-814E-F205B0E05357}"/>
              </a:ext>
            </a:extLst>
          </p:cNvPr>
          <p:cNvSpPr txBox="1"/>
          <p:nvPr/>
        </p:nvSpPr>
        <p:spPr>
          <a:xfrm>
            <a:off x="8077962" y="78327"/>
            <a:ext cx="3094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EXAMPLE TREE STRUCTURE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FA8D05BF-5847-4FE7-8EDE-F1327F30BA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8979548"/>
              </p:ext>
            </p:extLst>
          </p:nvPr>
        </p:nvGraphicFramePr>
        <p:xfrm>
          <a:off x="841099" y="74489"/>
          <a:ext cx="6347507" cy="35870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F073715-1B0D-4BC1-9387-43179C3CEDEF}"/>
              </a:ext>
            </a:extLst>
          </p:cNvPr>
          <p:cNvSpPr txBox="1"/>
          <p:nvPr/>
        </p:nvSpPr>
        <p:spPr>
          <a:xfrm>
            <a:off x="2823631" y="1018484"/>
            <a:ext cx="244622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FFC000"/>
                </a:solidFill>
                <a:latin typeface="Arial Narrow" panose="020B0606020202030204" pitchFamily="34" charset="0"/>
              </a:rPr>
              <a:t>Trying out various approaches discussed </a:t>
            </a:r>
          </a:p>
          <a:p>
            <a:r>
              <a:rPr lang="en-US" sz="1000" b="1" dirty="0">
                <a:solidFill>
                  <a:srgbClr val="FFC000"/>
                </a:solidFill>
                <a:latin typeface="Arial Narrow" panose="020B0606020202030204" pitchFamily="34" charset="0"/>
              </a:rPr>
              <a:t>      throughout semester.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b="1" dirty="0">
              <a:solidFill>
                <a:srgbClr val="FFC000"/>
              </a:solidFill>
              <a:latin typeface="Arial Narrow" panose="020B0606020202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FFC000"/>
                </a:solidFill>
                <a:latin typeface="Arial Narrow" panose="020B0606020202030204" pitchFamily="34" charset="0"/>
              </a:rPr>
              <a:t>Using both analytical variable discovery with interpretable understanding of data.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b="1" dirty="0">
              <a:solidFill>
                <a:srgbClr val="FFC000"/>
              </a:solidFill>
              <a:latin typeface="Arial Narrow" panose="020B0606020202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FFC000"/>
                </a:solidFill>
                <a:latin typeface="Arial Narrow" panose="020B0606020202030204" pitchFamily="34" charset="0"/>
              </a:rPr>
              <a:t>Ability to research questions and interpret answers looked up online.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b="1" dirty="0">
              <a:solidFill>
                <a:srgbClr val="FFC000"/>
              </a:solidFill>
              <a:latin typeface="Arial Narrow" panose="020B0606020202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FFC000"/>
                </a:solidFill>
                <a:latin typeface="Arial Narrow" panose="020B0606020202030204" pitchFamily="34" charset="0"/>
              </a:rPr>
              <a:t>Better understanding of hyper- parameter modification and impact on performance</a:t>
            </a:r>
          </a:p>
          <a:p>
            <a:pPr lvl="1"/>
            <a:r>
              <a:rPr lang="en-US" sz="800" b="1" dirty="0">
                <a:solidFill>
                  <a:srgbClr val="FFC000"/>
                </a:solidFill>
                <a:latin typeface="Arial Narrow" panose="020B0606020202030204" pitchFamily="34" charset="0"/>
              </a:rPr>
              <a:t>Shrinkage, learning rate, gamma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9FB137-633A-47B9-8944-3E4AABFAB661}"/>
              </a:ext>
            </a:extLst>
          </p:cNvPr>
          <p:cNvSpPr txBox="1"/>
          <p:nvPr/>
        </p:nvSpPr>
        <p:spPr>
          <a:xfrm>
            <a:off x="200539" y="1485617"/>
            <a:ext cx="2562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92D050"/>
                </a:solidFill>
                <a:latin typeface="Arial Narrow" panose="020B0606020202030204" pitchFamily="34" charset="0"/>
              </a:rPr>
              <a:t>Progressive improvement in applying class idea’s into implementation.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FDC1AF-7D17-4A80-A570-1C7308D83748}"/>
              </a:ext>
            </a:extLst>
          </p:cNvPr>
          <p:cNvSpPr txBox="1"/>
          <p:nvPr/>
        </p:nvSpPr>
        <p:spPr>
          <a:xfrm>
            <a:off x="2043218" y="182711"/>
            <a:ext cx="681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Right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B2A297-CB19-4450-A82A-227640C6E88F}"/>
              </a:ext>
            </a:extLst>
          </p:cNvPr>
          <p:cNvSpPr txBox="1"/>
          <p:nvPr/>
        </p:nvSpPr>
        <p:spPr>
          <a:xfrm>
            <a:off x="4179795" y="12447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C748A8-5FEE-4129-9698-239193C1CDC6}"/>
              </a:ext>
            </a:extLst>
          </p:cNvPr>
          <p:cNvSpPr txBox="1"/>
          <p:nvPr/>
        </p:nvSpPr>
        <p:spPr>
          <a:xfrm>
            <a:off x="3106468" y="675298"/>
            <a:ext cx="1936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On the Right Track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ED2A2E-9D31-4565-9CF1-F3C361C61200}"/>
              </a:ext>
            </a:extLst>
          </p:cNvPr>
          <p:cNvSpPr txBox="1"/>
          <p:nvPr/>
        </p:nvSpPr>
        <p:spPr>
          <a:xfrm>
            <a:off x="5662612" y="300037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ED0B3-C680-4E00-B354-645350E28C49}"/>
              </a:ext>
            </a:extLst>
          </p:cNvPr>
          <p:cNvSpPr txBox="1"/>
          <p:nvPr/>
        </p:nvSpPr>
        <p:spPr>
          <a:xfrm>
            <a:off x="5662612" y="300037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8DFAEC-A10D-4CEF-ACED-3DACC81E0AAA}"/>
              </a:ext>
            </a:extLst>
          </p:cNvPr>
          <p:cNvSpPr txBox="1"/>
          <p:nvPr/>
        </p:nvSpPr>
        <p:spPr>
          <a:xfrm>
            <a:off x="4978104" y="156766"/>
            <a:ext cx="8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Wrong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03642" y="489524"/>
            <a:ext cx="1516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FFFF00"/>
                </a:solidFill>
                <a:latin typeface="Arial Narrow" panose="020B0606020202030204" pitchFamily="34" charset="0"/>
              </a:rPr>
              <a:t>Beginning with narrow </a:t>
            </a:r>
          </a:p>
          <a:p>
            <a:pPr lvl="0"/>
            <a:r>
              <a:rPr lang="en-US" sz="1000" b="1" dirty="0">
                <a:solidFill>
                  <a:srgbClr val="FFFF00"/>
                </a:solidFill>
                <a:latin typeface="Arial Narrow" panose="020B0606020202030204" pitchFamily="34" charset="0"/>
              </a:rPr>
              <a:t>      ‘What sticks’ mentality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26331" y="846861"/>
            <a:ext cx="245772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FFFF00"/>
                </a:solidFill>
                <a:latin typeface="Arial Narrow" panose="020B0606020202030204" pitchFamily="34" charset="0"/>
              </a:rPr>
              <a:t>Disorganization with variable</a:t>
            </a:r>
          </a:p>
          <a:p>
            <a:r>
              <a:rPr lang="en-US" sz="1000" b="1" dirty="0">
                <a:solidFill>
                  <a:srgbClr val="FFFF00"/>
                </a:solidFill>
                <a:latin typeface="Arial Narrow" panose="020B0606020202030204" pitchFamily="34" charset="0"/>
              </a:rPr>
              <a:t>      feature selection</a:t>
            </a:r>
          </a:p>
          <a:p>
            <a:pPr lvl="1"/>
            <a:r>
              <a:rPr lang="en-US" sz="800" b="1" dirty="0">
                <a:solidFill>
                  <a:srgbClr val="FFFF00"/>
                </a:solidFill>
                <a:latin typeface="Arial Narrow" panose="020B0606020202030204" pitchFamily="34" charset="0"/>
              </a:rPr>
              <a:t>Unneeded complexity at times before general</a:t>
            </a:r>
          </a:p>
          <a:p>
            <a:pPr lvl="1"/>
            <a:r>
              <a:rPr lang="en-US" sz="800" b="1" dirty="0">
                <a:solidFill>
                  <a:srgbClr val="FFFF00"/>
                </a:solidFill>
                <a:latin typeface="Arial Narrow" panose="020B0606020202030204" pitchFamily="34" charset="0"/>
              </a:rPr>
              <a:t>performance measured</a:t>
            </a:r>
          </a:p>
          <a:p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5559122" y="1782901"/>
            <a:ext cx="2503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FFFF00"/>
                </a:solidFill>
                <a:latin typeface="Arial Narrow" panose="020B0606020202030204" pitchFamily="34" charset="0"/>
              </a:rPr>
              <a:t>Skill to create more complex variable error analysis</a:t>
            </a:r>
          </a:p>
          <a:p>
            <a:pPr lvl="1"/>
            <a:r>
              <a:rPr lang="en-US" sz="800" b="1" dirty="0" err="1">
                <a:solidFill>
                  <a:srgbClr val="FFFF00"/>
                </a:solidFill>
                <a:latin typeface="Arial Narrow" panose="020B0606020202030204" pitchFamily="34" charset="0"/>
              </a:rPr>
              <a:t>Multicollinearity</a:t>
            </a:r>
            <a:r>
              <a:rPr lang="en-US" sz="800" b="1" dirty="0">
                <a:solidFill>
                  <a:srgbClr val="FFFF00"/>
                </a:solidFill>
                <a:latin typeface="Arial Narrow" panose="020B0606020202030204" pitchFamily="34" charset="0"/>
              </a:rPr>
              <a:t>/</a:t>
            </a:r>
            <a:r>
              <a:rPr lang="en-US" sz="800" b="1" dirty="0" err="1">
                <a:solidFill>
                  <a:srgbClr val="FFFF00"/>
                </a:solidFill>
                <a:latin typeface="Arial Narrow" panose="020B0606020202030204" pitchFamily="34" charset="0"/>
              </a:rPr>
              <a:t>Homoscedasticiy</a:t>
            </a:r>
            <a:r>
              <a:rPr lang="en-US" sz="800" b="1" dirty="0">
                <a:solidFill>
                  <a:srgbClr val="FFFF00"/>
                </a:solidFill>
                <a:latin typeface="Arial Narrow" panose="020B0606020202030204" pitchFamily="34" charset="0"/>
              </a:rPr>
              <a:t>/ Bias v. Variance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B3915D-3E48-48B9-B023-E89CB1897A7B}"/>
              </a:ext>
            </a:extLst>
          </p:cNvPr>
          <p:cNvSpPr txBox="1"/>
          <p:nvPr/>
        </p:nvSpPr>
        <p:spPr>
          <a:xfrm>
            <a:off x="739357" y="577134"/>
            <a:ext cx="25281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92D050"/>
                </a:solidFill>
                <a:latin typeface="Arial Narrow" panose="020B0606020202030204" pitchFamily="34" charset="0"/>
              </a:rPr>
              <a:t>Understanding of general theory behind what models to do.</a:t>
            </a:r>
          </a:p>
          <a:p>
            <a:pPr lvl="0"/>
            <a:r>
              <a:rPr lang="en-US" sz="1000" b="1" dirty="0">
                <a:solidFill>
                  <a:srgbClr val="92D050"/>
                </a:solidFill>
                <a:latin typeface="Arial Narrow" panose="020B0606020202030204" pitchFamily="34" charset="0"/>
              </a:rPr>
              <a:t>         </a:t>
            </a:r>
            <a:r>
              <a:rPr lang="en-US" sz="800" b="1" dirty="0">
                <a:solidFill>
                  <a:srgbClr val="92D050"/>
                </a:solidFill>
                <a:latin typeface="Arial Narrow" panose="020B0606020202030204" pitchFamily="34" charset="0"/>
              </a:rPr>
              <a:t>Boosting/ Lasso/ Correlation/ Random Forest/</a:t>
            </a:r>
          </a:p>
          <a:p>
            <a:pPr lvl="0"/>
            <a:r>
              <a:rPr lang="en-US" sz="800" b="1" dirty="0">
                <a:solidFill>
                  <a:srgbClr val="92D050"/>
                </a:solidFill>
                <a:latin typeface="Arial Narrow" panose="020B0606020202030204" pitchFamily="34" charset="0"/>
              </a:rPr>
              <a:t>           Cross Validation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1D3359-29BE-4EB3-B973-6CCEF2F6CCE6}"/>
              </a:ext>
            </a:extLst>
          </p:cNvPr>
          <p:cNvSpPr txBox="1"/>
          <p:nvPr/>
        </p:nvSpPr>
        <p:spPr>
          <a:xfrm>
            <a:off x="5659514" y="300065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A67F86-91DC-4C98-844E-202643D14057}"/>
              </a:ext>
            </a:extLst>
          </p:cNvPr>
          <p:cNvSpPr txBox="1"/>
          <p:nvPr/>
        </p:nvSpPr>
        <p:spPr>
          <a:xfrm>
            <a:off x="5389691" y="2365707"/>
            <a:ext cx="1970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FFFF00"/>
                </a:solidFill>
                <a:latin typeface="Arial Narrow" panose="020B0606020202030204" pitchFamily="34" charset="0"/>
              </a:rPr>
              <a:t>Better understanding of ways to</a:t>
            </a:r>
          </a:p>
          <a:p>
            <a:r>
              <a:rPr lang="en-US" sz="1000" b="1" dirty="0">
                <a:solidFill>
                  <a:srgbClr val="FFFF00"/>
                </a:solidFill>
                <a:latin typeface="Arial Narrow" panose="020B0606020202030204" pitchFamily="34" charset="0"/>
              </a:rPr>
              <a:t> ‘tinker’ with objects in R. </a:t>
            </a:r>
          </a:p>
          <a:p>
            <a:r>
              <a:rPr lang="en-US" sz="800" b="1" dirty="0">
                <a:solidFill>
                  <a:srgbClr val="FFFF00"/>
                </a:solidFill>
                <a:latin typeface="Arial Narrow" panose="020B0606020202030204" pitchFamily="34" charset="0"/>
              </a:rPr>
              <a:t>              Ability to write useful functions and </a:t>
            </a:r>
          </a:p>
          <a:p>
            <a:r>
              <a:rPr lang="en-US" sz="800" b="1" dirty="0">
                <a:solidFill>
                  <a:srgbClr val="FFFF00"/>
                </a:solidFill>
                <a:latin typeface="Arial Narrow" panose="020B0606020202030204" pitchFamily="34" charset="0"/>
              </a:rPr>
              <a:t>              tasks.</a:t>
            </a:r>
            <a:endParaRPr lang="en-US" sz="800" b="1" dirty="0">
              <a:solidFill>
                <a:srgbClr val="FFFF00"/>
              </a:solidFill>
              <a:latin typeface="Berlin Sans FB" panose="020E0602020502020306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1AC755-940E-47BC-9C1F-EEEF76235CCD}"/>
              </a:ext>
            </a:extLst>
          </p:cNvPr>
          <p:cNvSpPr txBox="1"/>
          <p:nvPr/>
        </p:nvSpPr>
        <p:spPr>
          <a:xfrm>
            <a:off x="202326" y="1820840"/>
            <a:ext cx="240642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92D050"/>
                </a:solidFill>
                <a:latin typeface="Arial Narrow" panose="020B0606020202030204" pitchFamily="34" charset="0"/>
              </a:rPr>
              <a:t>Variable manipulation and formatting for </a:t>
            </a:r>
          </a:p>
          <a:p>
            <a:r>
              <a:rPr lang="en-US" sz="1000" b="1" dirty="0">
                <a:solidFill>
                  <a:srgbClr val="92D050"/>
                </a:solidFill>
                <a:latin typeface="Arial Narrow" panose="020B0606020202030204" pitchFamily="34" charset="0"/>
              </a:rPr>
              <a:t>      model consumption.</a:t>
            </a:r>
          </a:p>
          <a:p>
            <a:r>
              <a:rPr lang="en-US" sz="900" b="1" dirty="0">
                <a:solidFill>
                  <a:srgbClr val="92D050"/>
                </a:solidFill>
                <a:latin typeface="Arial Narrow" panose="020B0606020202030204" pitchFamily="34" charset="0"/>
              </a:rPr>
              <a:t>                  </a:t>
            </a:r>
            <a:r>
              <a:rPr lang="en-US" sz="800" b="1" dirty="0">
                <a:solidFill>
                  <a:srgbClr val="92D050"/>
                </a:solidFill>
                <a:latin typeface="Arial Narrow" panose="020B0606020202030204" pitchFamily="34" charset="0"/>
              </a:rPr>
              <a:t>However, simpler was generally better</a:t>
            </a:r>
          </a:p>
          <a:p>
            <a:r>
              <a:rPr lang="en-US" sz="800" b="1" dirty="0">
                <a:solidFill>
                  <a:srgbClr val="92D050"/>
                </a:solidFill>
                <a:latin typeface="Arial Narrow" panose="020B0606020202030204" pitchFamily="34" charset="0"/>
              </a:rPr>
              <a:t>                  performer on model.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E24474-0F0A-4915-8317-5047D630D67B}"/>
              </a:ext>
            </a:extLst>
          </p:cNvPr>
          <p:cNvSpPr txBox="1"/>
          <p:nvPr/>
        </p:nvSpPr>
        <p:spPr>
          <a:xfrm>
            <a:off x="294572" y="1241642"/>
            <a:ext cx="156485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92D050"/>
                </a:solidFill>
                <a:latin typeface="Arial Narrow" panose="020B0606020202030204" pitchFamily="34" charset="0"/>
              </a:rPr>
              <a:t>Consistent submissions</a:t>
            </a:r>
          </a:p>
          <a:p>
            <a:endParaRPr lang="en-US" sz="9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E4CF3E-E64B-47AE-B7B0-A862CFEA93C7}"/>
              </a:ext>
            </a:extLst>
          </p:cNvPr>
          <p:cNvSpPr txBox="1"/>
          <p:nvPr/>
        </p:nvSpPr>
        <p:spPr>
          <a:xfrm>
            <a:off x="5562341" y="1472440"/>
            <a:ext cx="20617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FFFF00"/>
                </a:solidFill>
              </a:rPr>
              <a:t>Applying general theory to code</a:t>
            </a:r>
          </a:p>
          <a:p>
            <a:r>
              <a:rPr lang="en-US" sz="1000" b="1" dirty="0">
                <a:solidFill>
                  <a:srgbClr val="FFFF00"/>
                </a:solidFill>
              </a:rPr>
              <a:t>               </a:t>
            </a:r>
            <a:r>
              <a:rPr lang="en-US" sz="800" b="1" dirty="0">
                <a:solidFill>
                  <a:srgbClr val="FFFF00"/>
                </a:solidFill>
              </a:rPr>
              <a:t>ROC/ AIC/ Lambda/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7E9D2ED-092F-4431-83B0-27743BEFC3B7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  <a14:imgEffect>
                      <a14:colorTemperature colorTemp="6056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85996" y="3864762"/>
            <a:ext cx="5047276" cy="2758262"/>
          </a:xfrm>
          <a:prstGeom prst="rect">
            <a:avLst/>
          </a:prstGeom>
          <a:effectLst>
            <a:outerShdw dist="50800" sx="1000" sy="1000" algn="ctr" rotWithShape="0">
              <a:schemeClr val="bg1"/>
            </a:outerShdw>
          </a:effec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C301F0C-ACDF-4430-9D7B-B43EC64B3E40}"/>
              </a:ext>
            </a:extLst>
          </p:cNvPr>
          <p:cNvSpPr txBox="1"/>
          <p:nvPr/>
        </p:nvSpPr>
        <p:spPr>
          <a:xfrm>
            <a:off x="6953338" y="3527895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NODE PURITY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06728F8-B386-4CBC-AF4E-3E2E8C60F8B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53878" y="489524"/>
            <a:ext cx="3999045" cy="292953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075256E-27EE-49CB-8A24-FAA74F5D357C}"/>
              </a:ext>
            </a:extLst>
          </p:cNvPr>
          <p:cNvSpPr txBox="1"/>
          <p:nvPr/>
        </p:nvSpPr>
        <p:spPr>
          <a:xfrm>
            <a:off x="754481" y="2464925"/>
            <a:ext cx="1819729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92D050"/>
                </a:solidFill>
              </a:rPr>
              <a:t>Simple variable correlation </a:t>
            </a:r>
          </a:p>
          <a:p>
            <a:r>
              <a:rPr lang="en-US" sz="1000" b="1" dirty="0">
                <a:solidFill>
                  <a:srgbClr val="92D050"/>
                </a:solidFill>
              </a:rPr>
              <a:t>      measures.</a:t>
            </a:r>
          </a:p>
          <a:p>
            <a:r>
              <a:rPr lang="en-US" sz="900" dirty="0">
                <a:solidFill>
                  <a:srgbClr val="92D050"/>
                </a:solidFill>
              </a:rPr>
              <a:t>              </a:t>
            </a:r>
            <a:r>
              <a:rPr lang="en-US" sz="800" dirty="0" err="1">
                <a:solidFill>
                  <a:srgbClr val="92D050"/>
                </a:solidFill>
              </a:rPr>
              <a:t>corrplot</a:t>
            </a:r>
            <a:r>
              <a:rPr lang="en-US" sz="800" dirty="0">
                <a:solidFill>
                  <a:srgbClr val="92D050"/>
                </a:solidFill>
              </a:rPr>
              <a:t>,  </a:t>
            </a:r>
            <a:r>
              <a:rPr lang="en-US" sz="800" dirty="0" err="1">
                <a:solidFill>
                  <a:srgbClr val="92D050"/>
                </a:solidFill>
              </a:rPr>
              <a:t>tydir</a:t>
            </a:r>
            <a:r>
              <a:rPr lang="en-US" sz="800" dirty="0">
                <a:solidFill>
                  <a:srgbClr val="92D050"/>
                </a:solidFill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58255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</TotalTime>
  <Words>268</Words>
  <Application>Microsoft Office PowerPoint</Application>
  <PresentationFormat>Widescreen</PresentationFormat>
  <Paragraphs>51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Arial Narrow</vt:lpstr>
      <vt:lpstr>Bauhaus 93</vt:lpstr>
      <vt:lpstr>Berlin Sans FB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Marko Konte</dc:creator>
  <cp:lastModifiedBy>Marko Konte</cp:lastModifiedBy>
  <cp:revision>16</cp:revision>
  <dcterms:created xsi:type="dcterms:W3CDTF">2018-11-27T20:17:34Z</dcterms:created>
  <dcterms:modified xsi:type="dcterms:W3CDTF">2018-11-29T04:28:27Z</dcterms:modified>
</cp:coreProperties>
</file>