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59"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1" autoAdjust="0"/>
    <p:restoredTop sz="94660"/>
  </p:normalViewPr>
  <p:slideViewPr>
    <p:cSldViewPr snapToGrid="0">
      <p:cViewPr varScale="1">
        <p:scale>
          <a:sx n="96" d="100"/>
          <a:sy n="96" d="100"/>
        </p:scale>
        <p:origin x="40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o Konte" userId="b8401e724798d61b" providerId="LiveId" clId="{82E615FD-3442-4B6F-B90D-0E48B47E555C}"/>
    <pc:docChg chg="undo custSel addSld modSld sldOrd modMainMaster">
      <pc:chgData name="Marko Konte" userId="b8401e724798d61b" providerId="LiveId" clId="{82E615FD-3442-4B6F-B90D-0E48B47E555C}" dt="2020-03-31T03:40:41.300" v="5089" actId="20577"/>
      <pc:docMkLst>
        <pc:docMk/>
      </pc:docMkLst>
      <pc:sldChg chg="addSp delSp modSp mod setBg">
        <pc:chgData name="Marko Konte" userId="b8401e724798d61b" providerId="LiveId" clId="{82E615FD-3442-4B6F-B90D-0E48B47E555C}" dt="2020-03-29T22:52:15.499" v="1259"/>
        <pc:sldMkLst>
          <pc:docMk/>
          <pc:sldMk cId="3516740703" sldId="256"/>
        </pc:sldMkLst>
        <pc:spChg chg="mod">
          <ac:chgData name="Marko Konte" userId="b8401e724798d61b" providerId="LiveId" clId="{82E615FD-3442-4B6F-B90D-0E48B47E555C}" dt="2020-03-29T22:52:14.563" v="1257" actId="1076"/>
          <ac:spMkLst>
            <pc:docMk/>
            <pc:sldMk cId="3516740703" sldId="256"/>
            <ac:spMk id="2" creationId="{5B541102-0EE6-4EED-A16C-492913AB51C5}"/>
          </ac:spMkLst>
        </pc:spChg>
        <pc:spChg chg="del mod">
          <ac:chgData name="Marko Konte" userId="b8401e724798d61b" providerId="LiveId" clId="{82E615FD-3442-4B6F-B90D-0E48B47E555C}" dt="2020-03-29T22:37:29.737" v="1157" actId="478"/>
          <ac:spMkLst>
            <pc:docMk/>
            <pc:sldMk cId="3516740703" sldId="256"/>
            <ac:spMk id="3" creationId="{79AEE016-921C-44EB-8C23-8A344CA2D9BD}"/>
          </ac:spMkLst>
        </pc:spChg>
        <pc:spChg chg="del mod">
          <ac:chgData name="Marko Konte" userId="b8401e724798d61b" providerId="LiveId" clId="{82E615FD-3442-4B6F-B90D-0E48B47E555C}" dt="2020-03-29T22:52:15.499" v="1259"/>
          <ac:spMkLst>
            <pc:docMk/>
            <pc:sldMk cId="3516740703" sldId="256"/>
            <ac:spMk id="4" creationId="{954372A4-2001-4290-A343-AA453001C000}"/>
          </ac:spMkLst>
        </pc:spChg>
        <pc:spChg chg="add mod">
          <ac:chgData name="Marko Konte" userId="b8401e724798d61b" providerId="LiveId" clId="{82E615FD-3442-4B6F-B90D-0E48B47E555C}" dt="2020-03-29T22:44:16.056" v="1222" actId="1076"/>
          <ac:spMkLst>
            <pc:docMk/>
            <pc:sldMk cId="3516740703" sldId="256"/>
            <ac:spMk id="7" creationId="{67FBD4A4-B990-4B59-8C85-9292084D316F}"/>
          </ac:spMkLst>
        </pc:spChg>
        <pc:picChg chg="add del mod ord">
          <ac:chgData name="Marko Konte" userId="b8401e724798d61b" providerId="LiveId" clId="{82E615FD-3442-4B6F-B90D-0E48B47E555C}" dt="2020-03-29T22:32:59.493" v="1112" actId="478"/>
          <ac:picMkLst>
            <pc:docMk/>
            <pc:sldMk cId="3516740703" sldId="256"/>
            <ac:picMk id="6" creationId="{CCD85706-1A6B-458C-9A4F-02E7602951CB}"/>
          </ac:picMkLst>
        </pc:picChg>
      </pc:sldChg>
      <pc:sldChg chg="modSp add mod setBg">
        <pc:chgData name="Marko Konte" userId="b8401e724798d61b" providerId="LiveId" clId="{82E615FD-3442-4B6F-B90D-0E48B47E555C}" dt="2020-03-29T22:55:38.846" v="1461" actId="5793"/>
        <pc:sldMkLst>
          <pc:docMk/>
          <pc:sldMk cId="3504725424" sldId="257"/>
        </pc:sldMkLst>
        <pc:spChg chg="mod">
          <ac:chgData name="Marko Konte" userId="b8401e724798d61b" providerId="LiveId" clId="{82E615FD-3442-4B6F-B90D-0E48B47E555C}" dt="2020-03-29T22:55:10.751" v="1354" actId="115"/>
          <ac:spMkLst>
            <pc:docMk/>
            <pc:sldMk cId="3504725424" sldId="257"/>
            <ac:spMk id="2" creationId="{33BBDDCA-8B81-444E-BB37-F8D6002D3204}"/>
          </ac:spMkLst>
        </pc:spChg>
        <pc:spChg chg="mod">
          <ac:chgData name="Marko Konte" userId="b8401e724798d61b" providerId="LiveId" clId="{82E615FD-3442-4B6F-B90D-0E48B47E555C}" dt="2020-03-29T22:55:38.846" v="1461" actId="5793"/>
          <ac:spMkLst>
            <pc:docMk/>
            <pc:sldMk cId="3504725424" sldId="257"/>
            <ac:spMk id="3" creationId="{E6F0B65F-4B70-4613-BD33-08CE13508713}"/>
          </ac:spMkLst>
        </pc:spChg>
      </pc:sldChg>
      <pc:sldChg chg="addSp delSp modSp add mod setBg">
        <pc:chgData name="Marko Konte" userId="b8401e724798d61b" providerId="LiveId" clId="{82E615FD-3442-4B6F-B90D-0E48B47E555C}" dt="2020-03-31T03:25:46.856" v="4743" actId="113"/>
        <pc:sldMkLst>
          <pc:docMk/>
          <pc:sldMk cId="2576190449" sldId="258"/>
        </pc:sldMkLst>
        <pc:spChg chg="mod">
          <ac:chgData name="Marko Konte" userId="b8401e724798d61b" providerId="LiveId" clId="{82E615FD-3442-4B6F-B90D-0E48B47E555C}" dt="2020-03-29T23:33:44.110" v="3171" actId="20577"/>
          <ac:spMkLst>
            <pc:docMk/>
            <pc:sldMk cId="2576190449" sldId="258"/>
            <ac:spMk id="2" creationId="{DB9BC608-4149-4FB4-9C4C-364B19781FDD}"/>
          </ac:spMkLst>
        </pc:spChg>
        <pc:spChg chg="mod">
          <ac:chgData name="Marko Konte" userId="b8401e724798d61b" providerId="LiveId" clId="{82E615FD-3442-4B6F-B90D-0E48B47E555C}" dt="2020-03-31T03:25:46.856" v="4743" actId="113"/>
          <ac:spMkLst>
            <pc:docMk/>
            <pc:sldMk cId="2576190449" sldId="258"/>
            <ac:spMk id="3" creationId="{596EAF5F-875D-49BB-9BB9-D3616B9EE3FC}"/>
          </ac:spMkLst>
        </pc:spChg>
        <pc:spChg chg="add del">
          <ac:chgData name="Marko Konte" userId="b8401e724798d61b" providerId="LiveId" clId="{82E615FD-3442-4B6F-B90D-0E48B47E555C}" dt="2020-03-29T22:58:02.200" v="1527" actId="478"/>
          <ac:spMkLst>
            <pc:docMk/>
            <pc:sldMk cId="2576190449" sldId="258"/>
            <ac:spMk id="4" creationId="{97BB2628-3B9F-4605-BBA1-6157EF65E79D}"/>
          </ac:spMkLst>
        </pc:spChg>
        <pc:spChg chg="add mod">
          <ac:chgData name="Marko Konte" userId="b8401e724798d61b" providerId="LiveId" clId="{82E615FD-3442-4B6F-B90D-0E48B47E555C}" dt="2020-03-29T23:04:22.723" v="1845" actId="255"/>
          <ac:spMkLst>
            <pc:docMk/>
            <pc:sldMk cId="2576190449" sldId="258"/>
            <ac:spMk id="5" creationId="{879040E5-F709-4F60-8048-BE832F8315CF}"/>
          </ac:spMkLst>
        </pc:spChg>
        <pc:picChg chg="add mod">
          <ac:chgData name="Marko Konte" userId="b8401e724798d61b" providerId="LiveId" clId="{82E615FD-3442-4B6F-B90D-0E48B47E555C}" dt="2020-03-29T23:04:11.994" v="1843" actId="14100"/>
          <ac:picMkLst>
            <pc:docMk/>
            <pc:sldMk cId="2576190449" sldId="258"/>
            <ac:picMk id="1026" creationId="{24D40526-8480-4D61-921D-80DBEAC70ED5}"/>
          </ac:picMkLst>
        </pc:picChg>
      </pc:sldChg>
      <pc:sldChg chg="addSp modSp add mod ord setBg">
        <pc:chgData name="Marko Konte" userId="b8401e724798d61b" providerId="LiveId" clId="{82E615FD-3442-4B6F-B90D-0E48B47E555C}" dt="2020-03-31T03:22:59.480" v="4723"/>
        <pc:sldMkLst>
          <pc:docMk/>
          <pc:sldMk cId="2672076319" sldId="259"/>
        </pc:sldMkLst>
        <pc:spChg chg="mod">
          <ac:chgData name="Marko Konte" userId="b8401e724798d61b" providerId="LiveId" clId="{82E615FD-3442-4B6F-B90D-0E48B47E555C}" dt="2020-03-30T00:33:24.740" v="3331" actId="115"/>
          <ac:spMkLst>
            <pc:docMk/>
            <pc:sldMk cId="2672076319" sldId="259"/>
            <ac:spMk id="2" creationId="{F6E772E1-3229-4E7A-91AF-2C3FF38C2660}"/>
          </ac:spMkLst>
        </pc:spChg>
        <pc:spChg chg="mod">
          <ac:chgData name="Marko Konte" userId="b8401e724798d61b" providerId="LiveId" clId="{82E615FD-3442-4B6F-B90D-0E48B47E555C}" dt="2020-03-30T00:26:19.802" v="3293" actId="20577"/>
          <ac:spMkLst>
            <pc:docMk/>
            <pc:sldMk cId="2672076319" sldId="259"/>
            <ac:spMk id="3" creationId="{F3D78274-3FD9-4A6A-B2FC-20A1DF2C6173}"/>
          </ac:spMkLst>
        </pc:spChg>
        <pc:spChg chg="add mod">
          <ac:chgData name="Marko Konte" userId="b8401e724798d61b" providerId="LiveId" clId="{82E615FD-3442-4B6F-B90D-0E48B47E555C}" dt="2020-03-30T00:27:46.514" v="3318" actId="1076"/>
          <ac:spMkLst>
            <pc:docMk/>
            <pc:sldMk cId="2672076319" sldId="259"/>
            <ac:spMk id="5" creationId="{17776CB6-5BF4-41AA-B4A4-95A8F4F740B2}"/>
          </ac:spMkLst>
        </pc:spChg>
        <pc:picChg chg="add mod">
          <ac:chgData name="Marko Konte" userId="b8401e724798d61b" providerId="LiveId" clId="{82E615FD-3442-4B6F-B90D-0E48B47E555C}" dt="2020-03-30T00:28:03.082" v="3322" actId="692"/>
          <ac:picMkLst>
            <pc:docMk/>
            <pc:sldMk cId="2672076319" sldId="259"/>
            <ac:picMk id="4" creationId="{82434AC1-BD97-4837-AC60-D6CDFAFAEFDC}"/>
          </ac:picMkLst>
        </pc:picChg>
      </pc:sldChg>
      <pc:sldChg chg="addSp modSp add mod setBg">
        <pc:chgData name="Marko Konte" userId="b8401e724798d61b" providerId="LiveId" clId="{82E615FD-3442-4B6F-B90D-0E48B47E555C}" dt="2020-03-31T03:40:41.300" v="5089" actId="20577"/>
        <pc:sldMkLst>
          <pc:docMk/>
          <pc:sldMk cId="2366475154" sldId="260"/>
        </pc:sldMkLst>
        <pc:spChg chg="mod">
          <ac:chgData name="Marko Konte" userId="b8401e724798d61b" providerId="LiveId" clId="{82E615FD-3442-4B6F-B90D-0E48B47E555C}" dt="2020-03-29T23:16:21.376" v="2440" actId="20577"/>
          <ac:spMkLst>
            <pc:docMk/>
            <pc:sldMk cId="2366475154" sldId="260"/>
            <ac:spMk id="2" creationId="{761EB687-7478-4E00-BF8A-C908AE517FF2}"/>
          </ac:spMkLst>
        </pc:spChg>
        <pc:spChg chg="mod">
          <ac:chgData name="Marko Konte" userId="b8401e724798d61b" providerId="LiveId" clId="{82E615FD-3442-4B6F-B90D-0E48B47E555C}" dt="2020-03-31T03:39:16.019" v="5066" actId="12"/>
          <ac:spMkLst>
            <pc:docMk/>
            <pc:sldMk cId="2366475154" sldId="260"/>
            <ac:spMk id="3" creationId="{CFB6AB37-DC8F-47C8-8F89-314FAD26DA3F}"/>
          </ac:spMkLst>
        </pc:spChg>
        <pc:spChg chg="add mod">
          <ac:chgData name="Marko Konte" userId="b8401e724798d61b" providerId="LiveId" clId="{82E615FD-3442-4B6F-B90D-0E48B47E555C}" dt="2020-03-31T03:40:41.300" v="5089" actId="20577"/>
          <ac:spMkLst>
            <pc:docMk/>
            <pc:sldMk cId="2366475154" sldId="260"/>
            <ac:spMk id="4" creationId="{EE43CD31-644A-458E-BECC-412B19B107BD}"/>
          </ac:spMkLst>
        </pc:spChg>
        <pc:picChg chg="add mod">
          <ac:chgData name="Marko Konte" userId="b8401e724798d61b" providerId="LiveId" clId="{82E615FD-3442-4B6F-B90D-0E48B47E555C}" dt="2020-03-31T03:39:56.591" v="5072" actId="1076"/>
          <ac:picMkLst>
            <pc:docMk/>
            <pc:sldMk cId="2366475154" sldId="260"/>
            <ac:picMk id="5" creationId="{1FB49289-900A-413B-A96B-EB6FF45CD40E}"/>
          </ac:picMkLst>
        </pc:picChg>
        <pc:picChg chg="add mod">
          <ac:chgData name="Marko Konte" userId="b8401e724798d61b" providerId="LiveId" clId="{82E615FD-3442-4B6F-B90D-0E48B47E555C}" dt="2020-03-31T03:40:12.649" v="5075" actId="1076"/>
          <ac:picMkLst>
            <pc:docMk/>
            <pc:sldMk cId="2366475154" sldId="260"/>
            <ac:picMk id="2050" creationId="{18A92068-10D2-49C8-BFBF-DE042E962D49}"/>
          </ac:picMkLst>
        </pc:picChg>
      </pc:sldChg>
      <pc:sldChg chg="addSp delSp modSp add mod setBg">
        <pc:chgData name="Marko Konte" userId="b8401e724798d61b" providerId="LiveId" clId="{82E615FD-3442-4B6F-B90D-0E48B47E555C}" dt="2020-03-31T03:34:25.850" v="5045" actId="1076"/>
        <pc:sldMkLst>
          <pc:docMk/>
          <pc:sldMk cId="1769271948" sldId="261"/>
        </pc:sldMkLst>
        <pc:spChg chg="mod">
          <ac:chgData name="Marko Konte" userId="b8401e724798d61b" providerId="LiveId" clId="{82E615FD-3442-4B6F-B90D-0E48B47E555C}" dt="2020-03-30T00:33:38.527" v="3372" actId="20577"/>
          <ac:spMkLst>
            <pc:docMk/>
            <pc:sldMk cId="1769271948" sldId="261"/>
            <ac:spMk id="2" creationId="{7DD45770-B209-4833-A7D5-DA8B8C9BD965}"/>
          </ac:spMkLst>
        </pc:spChg>
        <pc:spChg chg="del">
          <ac:chgData name="Marko Konte" userId="b8401e724798d61b" providerId="LiveId" clId="{82E615FD-3442-4B6F-B90D-0E48B47E555C}" dt="2020-03-29T21:43:03.388" v="691"/>
          <ac:spMkLst>
            <pc:docMk/>
            <pc:sldMk cId="1769271948" sldId="261"/>
            <ac:spMk id="3" creationId="{1EF65649-C145-412E-A505-06D6285FC385}"/>
          </ac:spMkLst>
        </pc:spChg>
        <pc:spChg chg="add del mod">
          <ac:chgData name="Marko Konte" userId="b8401e724798d61b" providerId="LiveId" clId="{82E615FD-3442-4B6F-B90D-0E48B47E555C}" dt="2020-03-30T00:28:15.410" v="3324" actId="478"/>
          <ac:spMkLst>
            <pc:docMk/>
            <pc:sldMk cId="1769271948" sldId="261"/>
            <ac:spMk id="6" creationId="{97DE7B5C-9E4A-4346-A14D-B5109C823EE0}"/>
          </ac:spMkLst>
        </pc:spChg>
        <pc:spChg chg="add del mod">
          <ac:chgData name="Marko Konte" userId="b8401e724798d61b" providerId="LiveId" clId="{82E615FD-3442-4B6F-B90D-0E48B47E555C}" dt="2020-03-30T00:33:53.774" v="3381"/>
          <ac:spMkLst>
            <pc:docMk/>
            <pc:sldMk cId="1769271948" sldId="261"/>
            <ac:spMk id="8" creationId="{35D983D2-939E-4B9A-B66C-093EB5BE9141}"/>
          </ac:spMkLst>
        </pc:spChg>
        <pc:spChg chg="add mod">
          <ac:chgData name="Marko Konte" userId="b8401e724798d61b" providerId="LiveId" clId="{82E615FD-3442-4B6F-B90D-0E48B47E555C}" dt="2020-03-31T03:34:25.850" v="5045" actId="1076"/>
          <ac:spMkLst>
            <pc:docMk/>
            <pc:sldMk cId="1769271948" sldId="261"/>
            <ac:spMk id="9" creationId="{37A603FE-B6B8-4743-AEA1-0E5CA48C4FD3}"/>
          </ac:spMkLst>
        </pc:spChg>
        <pc:picChg chg="add mod">
          <ac:chgData name="Marko Konte" userId="b8401e724798d61b" providerId="LiveId" clId="{82E615FD-3442-4B6F-B90D-0E48B47E555C}" dt="2020-03-31T03:23:44.173" v="4731" actId="692"/>
          <ac:picMkLst>
            <pc:docMk/>
            <pc:sldMk cId="1769271948" sldId="261"/>
            <ac:picMk id="3" creationId="{66D54ABC-D183-4195-9602-1E02F5036664}"/>
          </ac:picMkLst>
        </pc:picChg>
        <pc:picChg chg="add del mod">
          <ac:chgData name="Marko Konte" userId="b8401e724798d61b" providerId="LiveId" clId="{82E615FD-3442-4B6F-B90D-0E48B47E555C}" dt="2020-03-30T00:28:11.642" v="3323" actId="478"/>
          <ac:picMkLst>
            <pc:docMk/>
            <pc:sldMk cId="1769271948" sldId="261"/>
            <ac:picMk id="4" creationId="{66965814-517F-4D4D-A0D2-A637C9482F9C}"/>
          </ac:picMkLst>
        </pc:picChg>
        <pc:picChg chg="add del mod">
          <ac:chgData name="Marko Konte" userId="b8401e724798d61b" providerId="LiveId" clId="{82E615FD-3442-4B6F-B90D-0E48B47E555C}" dt="2020-03-31T03:23:12.590" v="4724" actId="478"/>
          <ac:picMkLst>
            <pc:docMk/>
            <pc:sldMk cId="1769271948" sldId="261"/>
            <ac:picMk id="7" creationId="{11C3A712-3269-4336-8068-952148799132}"/>
          </ac:picMkLst>
        </pc:picChg>
      </pc:sldChg>
      <pc:sldChg chg="addSp modSp add mod setBg">
        <pc:chgData name="Marko Konte" userId="b8401e724798d61b" providerId="LiveId" clId="{82E615FD-3442-4B6F-B90D-0E48B47E555C}" dt="2020-03-31T03:38:41.467" v="5060" actId="255"/>
        <pc:sldMkLst>
          <pc:docMk/>
          <pc:sldMk cId="962470313" sldId="262"/>
        </pc:sldMkLst>
        <pc:spChg chg="mod">
          <ac:chgData name="Marko Konte" userId="b8401e724798d61b" providerId="LiveId" clId="{82E615FD-3442-4B6F-B90D-0E48B47E555C}" dt="2020-03-29T23:16:09.507" v="2436" actId="113"/>
          <ac:spMkLst>
            <pc:docMk/>
            <pc:sldMk cId="962470313" sldId="262"/>
            <ac:spMk id="2" creationId="{1C678078-AB1E-45BF-B5FD-034ED9AE3E6A}"/>
          </ac:spMkLst>
        </pc:spChg>
        <pc:spChg chg="mod">
          <ac:chgData name="Marko Konte" userId="b8401e724798d61b" providerId="LiveId" clId="{82E615FD-3442-4B6F-B90D-0E48B47E555C}" dt="2020-03-29T23:29:43.876" v="2950" actId="207"/>
          <ac:spMkLst>
            <pc:docMk/>
            <pc:sldMk cId="962470313" sldId="262"/>
            <ac:spMk id="3" creationId="{DD89717D-C9ED-4E64-A480-6646497B43FD}"/>
          </ac:spMkLst>
        </pc:spChg>
        <pc:spChg chg="add mod">
          <ac:chgData name="Marko Konte" userId="b8401e724798d61b" providerId="LiveId" clId="{82E615FD-3442-4B6F-B90D-0E48B47E555C}" dt="2020-03-31T03:38:41.467" v="5060" actId="255"/>
          <ac:spMkLst>
            <pc:docMk/>
            <pc:sldMk cId="962470313" sldId="262"/>
            <ac:spMk id="6" creationId="{3CE8C2B2-4A72-4936-973E-294121E2821F}"/>
          </ac:spMkLst>
        </pc:spChg>
        <pc:spChg chg="add mod">
          <ac:chgData name="Marko Konte" userId="b8401e724798d61b" providerId="LiveId" clId="{82E615FD-3442-4B6F-B90D-0E48B47E555C}" dt="2020-03-29T23:33:16.509" v="3151" actId="1076"/>
          <ac:spMkLst>
            <pc:docMk/>
            <pc:sldMk cId="962470313" sldId="262"/>
            <ac:spMk id="7" creationId="{67A7FF84-591C-43A8-B7AC-CC6B6701E538}"/>
          </ac:spMkLst>
        </pc:spChg>
        <pc:picChg chg="add mod">
          <ac:chgData name="Marko Konte" userId="b8401e724798d61b" providerId="LiveId" clId="{82E615FD-3442-4B6F-B90D-0E48B47E555C}" dt="2020-03-29T23:29:02.666" v="2893" actId="692"/>
          <ac:picMkLst>
            <pc:docMk/>
            <pc:sldMk cId="962470313" sldId="262"/>
            <ac:picMk id="5" creationId="{1B204B66-02B2-4DAE-A80B-010F114F8A95}"/>
          </ac:picMkLst>
        </pc:picChg>
        <pc:picChg chg="add mod">
          <ac:chgData name="Marko Konte" userId="b8401e724798d61b" providerId="LiveId" clId="{82E615FD-3442-4B6F-B90D-0E48B47E555C}" dt="2020-03-29T23:33:25.624" v="3152" actId="1076"/>
          <ac:picMkLst>
            <pc:docMk/>
            <pc:sldMk cId="962470313" sldId="262"/>
            <ac:picMk id="3074" creationId="{21D909BD-41A4-4D61-8E7F-F58D20975879}"/>
          </ac:picMkLst>
        </pc:picChg>
      </pc:sldChg>
      <pc:sldMasterChg chg="setBg">
        <pc:chgData name="Marko Konte" userId="b8401e724798d61b" providerId="LiveId" clId="{82E615FD-3442-4B6F-B90D-0E48B47E555C}" dt="2020-03-29T22:48:59.637" v="1230"/>
        <pc:sldMasterMkLst>
          <pc:docMk/>
          <pc:sldMasterMk cId="1958064568" sldId="2147483660"/>
        </pc:sldMasterMkLst>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A0E53-8460-4535-A08A-EF845CD5A9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9964E6-0BDD-47D7-A8BC-6320B4F7E3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51CE6C-1644-45C9-9754-D87DDB13D83B}"/>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5" name="Footer Placeholder 4">
            <a:extLst>
              <a:ext uri="{FF2B5EF4-FFF2-40B4-BE49-F238E27FC236}">
                <a16:creationId xmlns:a16="http://schemas.microsoft.com/office/drawing/2014/main" id="{382BB654-8DED-4DFE-B168-B20B2306F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5CA22-C1B5-4658-B016-82D5AA651DBF}"/>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276819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FF66D-BB2E-434A-9967-40DEF6FADD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BAE692-020D-4778-ADA9-FC62AFC89D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E78E29-BE49-4F09-B90F-0378618D0509}"/>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5" name="Footer Placeholder 4">
            <a:extLst>
              <a:ext uri="{FF2B5EF4-FFF2-40B4-BE49-F238E27FC236}">
                <a16:creationId xmlns:a16="http://schemas.microsoft.com/office/drawing/2014/main" id="{B136498D-2AD3-4132-8C8A-54746BA567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230C6D-5D71-423B-8BE1-71D998C5E0F6}"/>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615817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3D6344-5435-43F5-A4CE-5E6461D45D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E9FE99-0661-4A33-B564-ECBB5E43A6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258BA-0FB4-48B5-BB1E-51DD989E4084}"/>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5" name="Footer Placeholder 4">
            <a:extLst>
              <a:ext uri="{FF2B5EF4-FFF2-40B4-BE49-F238E27FC236}">
                <a16:creationId xmlns:a16="http://schemas.microsoft.com/office/drawing/2014/main" id="{EB8620CB-A4DD-4878-8B8E-A62BE0506B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93026-AAB9-48C9-8AC6-69EEFEA35CAD}"/>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3306034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A68A-71AB-4232-889D-5FBD14332B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D9D752-DA2E-4921-AA10-C90B0F6EBA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7CEEE-E4F6-4D29-A9F8-DBAFB975BB32}"/>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5" name="Footer Placeholder 4">
            <a:extLst>
              <a:ext uri="{FF2B5EF4-FFF2-40B4-BE49-F238E27FC236}">
                <a16:creationId xmlns:a16="http://schemas.microsoft.com/office/drawing/2014/main" id="{34A5F20C-CB7F-4897-9255-CDE2FE73F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2A15B-5D7C-4999-9256-2306E3956CD2}"/>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389613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0A6D-C938-4C68-8163-7E8EB5A807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852D30-37D5-4BD4-8890-FE6BCBFD14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DE9A7B-134C-44EE-8DA4-B78E14CCB83B}"/>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5" name="Footer Placeholder 4">
            <a:extLst>
              <a:ext uri="{FF2B5EF4-FFF2-40B4-BE49-F238E27FC236}">
                <a16:creationId xmlns:a16="http://schemas.microsoft.com/office/drawing/2014/main" id="{B235D932-528A-4007-A1DC-CAEBC7523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9FA234-C859-4A48-AF85-A66953CC0646}"/>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88376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A5F4-EE19-4977-A8D9-94476D044F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2DC628-B232-4BEE-A651-85217E8E4A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0FBA55-4F6C-4E15-8098-860BC18D20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BD5D59-B5F8-4D99-B383-CE858EA87418}"/>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6" name="Footer Placeholder 5">
            <a:extLst>
              <a:ext uri="{FF2B5EF4-FFF2-40B4-BE49-F238E27FC236}">
                <a16:creationId xmlns:a16="http://schemas.microsoft.com/office/drawing/2014/main" id="{99434A7A-18E6-4D02-A513-094B0E4F6C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EAD282-9ABE-4579-8179-53E75514E24D}"/>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3264423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142E-1BE3-4BFA-AAFF-02C9440CBE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3E9A39-7923-4B82-8010-AD16682B91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27B90A-FBBA-4C5A-BC0F-1A0333A55C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97CEF7-19F0-450D-9DBC-478E652766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8FBBEB-27C2-456B-8760-6284BAD04D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F7C2A3-8D4A-4E5A-904A-A2BCE9F2B591}"/>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8" name="Footer Placeholder 7">
            <a:extLst>
              <a:ext uri="{FF2B5EF4-FFF2-40B4-BE49-F238E27FC236}">
                <a16:creationId xmlns:a16="http://schemas.microsoft.com/office/drawing/2014/main" id="{5BE98554-D675-4293-BCB5-C83E1B7DBA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00F273-09FE-436E-9EA6-E9484199DD4B}"/>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44267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C6776-83B8-4116-8696-AF49985AAD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B11CFB-B068-435A-8DA8-05292AEA94A3}"/>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4" name="Footer Placeholder 3">
            <a:extLst>
              <a:ext uri="{FF2B5EF4-FFF2-40B4-BE49-F238E27FC236}">
                <a16:creationId xmlns:a16="http://schemas.microsoft.com/office/drawing/2014/main" id="{AF7C51ED-554C-4B62-A16F-D6F23AA4E8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080AEB-69C5-409E-8728-C3573D1535E4}"/>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34340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84F771-44F6-4485-92A1-C08CF9BB1AF9}"/>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3" name="Footer Placeholder 2">
            <a:extLst>
              <a:ext uri="{FF2B5EF4-FFF2-40B4-BE49-F238E27FC236}">
                <a16:creationId xmlns:a16="http://schemas.microsoft.com/office/drawing/2014/main" id="{EC7C7E1E-B394-40CC-A3D5-D770838489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0B600E-9E17-4589-9A69-FC50DDB8BCFD}"/>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4290775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577D-79FF-4B49-BB0E-CCAA32FF26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526AD8-DAAF-461F-A312-AD81A3E34C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94C583-FC3B-4E6C-9EB3-292F6018EE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B18248-DE64-41FB-8D31-E76DA785F1FD}"/>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6" name="Footer Placeholder 5">
            <a:extLst>
              <a:ext uri="{FF2B5EF4-FFF2-40B4-BE49-F238E27FC236}">
                <a16:creationId xmlns:a16="http://schemas.microsoft.com/office/drawing/2014/main" id="{D3F53E04-F1F0-41AE-A3AA-CADCA3B1DD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5587DB-0152-49FE-BFFD-1F1EF1BBF0A5}"/>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762793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433E-3E69-4624-BAA6-10B274D1D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E724A-80A3-4E62-8ADD-2C31857E7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279A70-CF27-439B-95CB-AB1620214A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90593A-860F-4631-AE23-3960CFB61539}"/>
              </a:ext>
            </a:extLst>
          </p:cNvPr>
          <p:cNvSpPr>
            <a:spLocks noGrp="1"/>
          </p:cNvSpPr>
          <p:nvPr>
            <p:ph type="dt" sz="half" idx="10"/>
          </p:nvPr>
        </p:nvSpPr>
        <p:spPr/>
        <p:txBody>
          <a:bodyPr/>
          <a:lstStyle/>
          <a:p>
            <a:fld id="{DF136250-D4A9-407B-8303-3F899433A848}" type="datetimeFigureOut">
              <a:rPr lang="en-US" smtClean="0"/>
              <a:t>3/31/20</a:t>
            </a:fld>
            <a:endParaRPr lang="en-US"/>
          </a:p>
        </p:txBody>
      </p:sp>
      <p:sp>
        <p:nvSpPr>
          <p:cNvPr id="6" name="Footer Placeholder 5">
            <a:extLst>
              <a:ext uri="{FF2B5EF4-FFF2-40B4-BE49-F238E27FC236}">
                <a16:creationId xmlns:a16="http://schemas.microsoft.com/office/drawing/2014/main" id="{A85FADBA-40F9-4EC4-884E-534DD159BA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B60A72-75D5-48C3-96CB-40564284D657}"/>
              </a:ext>
            </a:extLst>
          </p:cNvPr>
          <p:cNvSpPr>
            <a:spLocks noGrp="1"/>
          </p:cNvSpPr>
          <p:nvPr>
            <p:ph type="sldNum" sz="quarter" idx="12"/>
          </p:nvPr>
        </p:nvSpPr>
        <p:spPr/>
        <p:txBody>
          <a:bodyPr/>
          <a:lstStyle/>
          <a:p>
            <a:fld id="{5C0101C8-68AB-4764-AAE6-0F660AB3EB2D}" type="slidenum">
              <a:rPr lang="en-US" smtClean="0"/>
              <a:t>‹#›</a:t>
            </a:fld>
            <a:endParaRPr lang="en-US"/>
          </a:p>
        </p:txBody>
      </p:sp>
    </p:spTree>
    <p:extLst>
      <p:ext uri="{BB962C8B-B14F-4D97-AF65-F5344CB8AC3E}">
        <p14:creationId xmlns:p14="http://schemas.microsoft.com/office/powerpoint/2010/main" val="131663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9F72CD-5AF9-4516-9977-3AC5443E34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144073-FE00-43F7-BC46-D87C76984F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AD98D-F8B3-4239-B27D-A21A38BF1E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36250-D4A9-407B-8303-3F899433A848}" type="datetimeFigureOut">
              <a:rPr lang="en-US" smtClean="0"/>
              <a:t>3/31/20</a:t>
            </a:fld>
            <a:endParaRPr lang="en-US"/>
          </a:p>
        </p:txBody>
      </p:sp>
      <p:sp>
        <p:nvSpPr>
          <p:cNvPr id="5" name="Footer Placeholder 4">
            <a:extLst>
              <a:ext uri="{FF2B5EF4-FFF2-40B4-BE49-F238E27FC236}">
                <a16:creationId xmlns:a16="http://schemas.microsoft.com/office/drawing/2014/main" id="{EA59316C-9CC3-4EE7-A414-4557257806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5BB348-BADB-4402-8029-B279D4B5D2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101C8-68AB-4764-AAE6-0F660AB3EB2D}" type="slidenum">
              <a:rPr lang="en-US" smtClean="0"/>
              <a:t>‹#›</a:t>
            </a:fld>
            <a:endParaRPr lang="en-US"/>
          </a:p>
        </p:txBody>
      </p:sp>
    </p:spTree>
    <p:extLst>
      <p:ext uri="{BB962C8B-B14F-4D97-AF65-F5344CB8AC3E}">
        <p14:creationId xmlns:p14="http://schemas.microsoft.com/office/powerpoint/2010/main" val="2014449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1102-0EE6-4EED-A16C-492913AB51C5}"/>
              </a:ext>
            </a:extLst>
          </p:cNvPr>
          <p:cNvSpPr>
            <a:spLocks noGrp="1"/>
          </p:cNvSpPr>
          <p:nvPr>
            <p:ph type="ctrTitle"/>
          </p:nvPr>
        </p:nvSpPr>
        <p:spPr>
          <a:xfrm>
            <a:off x="1360375" y="108189"/>
            <a:ext cx="9471250" cy="1088192"/>
          </a:xfrm>
          <a:solidFill>
            <a:schemeClr val="tx1"/>
          </a:solidFill>
          <a:ln>
            <a:solidFill>
              <a:srgbClr val="92D050"/>
            </a:solidFill>
          </a:ln>
        </p:spPr>
        <p:txBody>
          <a:bodyPr>
            <a:normAutofit fontScale="90000"/>
          </a:bodyPr>
          <a:lstStyle/>
          <a:p>
            <a:pPr defTabSz="457200">
              <a:lnSpc>
                <a:spcPct val="100000"/>
              </a:lnSpc>
            </a:pPr>
            <a:r>
              <a:rPr lang="en-US" sz="5300" b="1" u="sng" dirty="0">
                <a:solidFill>
                  <a:schemeClr val="bg1"/>
                </a:solidFill>
              </a:rPr>
              <a:t>Recognizing Emotion from Images</a:t>
            </a:r>
            <a:r>
              <a:rPr lang="en-US" b="1" dirty="0">
                <a:solidFill>
                  <a:schemeClr val="bg1"/>
                </a:solidFill>
              </a:rPr>
              <a:t> </a:t>
            </a:r>
            <a:br>
              <a:rPr lang="en-US" b="1" dirty="0">
                <a:solidFill>
                  <a:schemeClr val="bg1"/>
                </a:solidFill>
              </a:rPr>
            </a:br>
            <a:r>
              <a:rPr lang="en-US" sz="2700" b="1" dirty="0">
                <a:solidFill>
                  <a:schemeClr val="bg1"/>
                </a:solidFill>
              </a:rPr>
              <a:t>Project 3</a:t>
            </a:r>
          </a:p>
        </p:txBody>
      </p:sp>
      <p:sp>
        <p:nvSpPr>
          <p:cNvPr id="7" name="TextBox 6">
            <a:extLst>
              <a:ext uri="{FF2B5EF4-FFF2-40B4-BE49-F238E27FC236}">
                <a16:creationId xmlns:a16="http://schemas.microsoft.com/office/drawing/2014/main" id="{67FBD4A4-B990-4B59-8C85-9292084D316F}"/>
              </a:ext>
            </a:extLst>
          </p:cNvPr>
          <p:cNvSpPr txBox="1"/>
          <p:nvPr/>
        </p:nvSpPr>
        <p:spPr>
          <a:xfrm>
            <a:off x="1787575" y="6106160"/>
            <a:ext cx="8478988" cy="369332"/>
          </a:xfrm>
          <a:prstGeom prst="rect">
            <a:avLst/>
          </a:prstGeom>
          <a:solidFill>
            <a:schemeClr val="tx1"/>
          </a:solidFill>
          <a:ln>
            <a:solidFill>
              <a:srgbClr val="92D050"/>
            </a:solidFill>
          </a:ln>
        </p:spPr>
        <p:txBody>
          <a:bodyPr wrap="none" rtlCol="0">
            <a:spAutoFit/>
          </a:bodyPr>
          <a:lstStyle/>
          <a:p>
            <a:r>
              <a:rPr lang="en-US" dirty="0">
                <a:solidFill>
                  <a:schemeClr val="bg1"/>
                </a:solidFill>
              </a:rPr>
              <a:t>Team 5: </a:t>
            </a:r>
            <a:r>
              <a:rPr lang="en-US" dirty="0" err="1">
                <a:solidFill>
                  <a:schemeClr val="bg1"/>
                </a:solidFill>
              </a:rPr>
              <a:t>Ziqin</a:t>
            </a:r>
            <a:r>
              <a:rPr lang="en-US" dirty="0">
                <a:solidFill>
                  <a:schemeClr val="bg1"/>
                </a:solidFill>
              </a:rPr>
              <a:t> Zhao| Marko </a:t>
            </a:r>
            <a:r>
              <a:rPr lang="en-US" dirty="0" err="1">
                <a:solidFill>
                  <a:schemeClr val="bg1"/>
                </a:solidFill>
              </a:rPr>
              <a:t>Konte</a:t>
            </a:r>
            <a:r>
              <a:rPr lang="en-US" dirty="0">
                <a:solidFill>
                  <a:schemeClr val="bg1"/>
                </a:solidFill>
              </a:rPr>
              <a:t> | </a:t>
            </a:r>
            <a:r>
              <a:rPr lang="en-US" dirty="0" err="1">
                <a:solidFill>
                  <a:schemeClr val="bg1"/>
                </a:solidFill>
              </a:rPr>
              <a:t>Tianning</a:t>
            </a:r>
            <a:r>
              <a:rPr lang="en-US" dirty="0">
                <a:solidFill>
                  <a:schemeClr val="bg1"/>
                </a:solidFill>
              </a:rPr>
              <a:t> Yu | Jiawei Liu (Presenter) | </a:t>
            </a:r>
            <a:r>
              <a:rPr lang="en-US" dirty="0" err="1">
                <a:solidFill>
                  <a:schemeClr val="bg1"/>
                </a:solidFill>
              </a:rPr>
              <a:t>Shenghan</a:t>
            </a:r>
            <a:r>
              <a:rPr lang="en-US">
                <a:solidFill>
                  <a:schemeClr val="bg1"/>
                </a:solidFill>
              </a:rPr>
              <a:t> Chen</a:t>
            </a:r>
            <a:endParaRPr lang="en-US" dirty="0"/>
          </a:p>
        </p:txBody>
      </p:sp>
    </p:spTree>
    <p:extLst>
      <p:ext uri="{BB962C8B-B14F-4D97-AF65-F5344CB8AC3E}">
        <p14:creationId xmlns:p14="http://schemas.microsoft.com/office/powerpoint/2010/main" val="351674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92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BDDCA-8B81-444E-BB37-F8D6002D3204}"/>
              </a:ext>
            </a:extLst>
          </p:cNvPr>
          <p:cNvSpPr>
            <a:spLocks noGrp="1"/>
          </p:cNvSpPr>
          <p:nvPr>
            <p:ph type="title"/>
          </p:nvPr>
        </p:nvSpPr>
        <p:spPr>
          <a:noFill/>
        </p:spPr>
        <p:txBody>
          <a:bodyPr/>
          <a:lstStyle/>
          <a:p>
            <a:pPr algn="ctr"/>
            <a:r>
              <a:rPr lang="en-US" b="1" u="sng" dirty="0">
                <a:solidFill>
                  <a:schemeClr val="bg1"/>
                </a:solidFill>
              </a:rPr>
              <a:t>Methods Used</a:t>
            </a:r>
          </a:p>
        </p:txBody>
      </p:sp>
      <p:sp>
        <p:nvSpPr>
          <p:cNvPr id="3" name="Content Placeholder 2">
            <a:extLst>
              <a:ext uri="{FF2B5EF4-FFF2-40B4-BE49-F238E27FC236}">
                <a16:creationId xmlns:a16="http://schemas.microsoft.com/office/drawing/2014/main" id="{E6F0B65F-4B70-4613-BD33-08CE13508713}"/>
              </a:ext>
            </a:extLst>
          </p:cNvPr>
          <p:cNvSpPr>
            <a:spLocks noGrp="1"/>
          </p:cNvSpPr>
          <p:nvPr>
            <p:ph idx="1"/>
          </p:nvPr>
        </p:nvSpPr>
        <p:spPr/>
        <p:txBody>
          <a:bodyPr>
            <a:normAutofit fontScale="92500" lnSpcReduction="10000"/>
          </a:bodyPr>
          <a:lstStyle/>
          <a:p>
            <a:pPr algn="ctr"/>
            <a:r>
              <a:rPr lang="en-US" dirty="0">
                <a:solidFill>
                  <a:schemeClr val="bg1"/>
                </a:solidFill>
              </a:rPr>
              <a:t>Baseline: Gradient Boosting Model</a:t>
            </a:r>
            <a:r>
              <a:rPr lang="zh-CN" altLang="en-US" dirty="0">
                <a:solidFill>
                  <a:schemeClr val="bg1"/>
                </a:solidFill>
              </a:rPr>
              <a:t> </a:t>
            </a:r>
            <a:r>
              <a:rPr lang="en-US" altLang="zh-CN" dirty="0">
                <a:solidFill>
                  <a:schemeClr val="bg1"/>
                </a:solidFill>
              </a:rPr>
              <a:t>(</a:t>
            </a:r>
            <a:r>
              <a:rPr lang="en-US" b="1" dirty="0">
                <a:solidFill>
                  <a:schemeClr val="bg1"/>
                </a:solidFill>
              </a:rPr>
              <a:t>Claimed test accuracy: 38%</a:t>
            </a:r>
            <a:r>
              <a:rPr lang="en-US" altLang="zh-CN" b="1" dirty="0">
                <a:solidFill>
                  <a:schemeClr val="bg1"/>
                </a:solidFill>
              </a:rPr>
              <a:t>)</a:t>
            </a:r>
            <a:endParaRPr lang="en-US" dirty="0">
              <a:solidFill>
                <a:schemeClr val="bg1"/>
              </a:solidFill>
            </a:endParaRPr>
          </a:p>
          <a:p>
            <a:pPr marL="0" indent="0" algn="ctr">
              <a:buNone/>
            </a:pPr>
            <a:endParaRPr lang="en-US" dirty="0">
              <a:solidFill>
                <a:schemeClr val="bg1"/>
              </a:solidFill>
            </a:endParaRPr>
          </a:p>
          <a:p>
            <a:pPr algn="ctr"/>
            <a:r>
              <a:rPr lang="en-US" dirty="0">
                <a:solidFill>
                  <a:schemeClr val="bg1"/>
                </a:solidFill>
              </a:rPr>
              <a:t>Best Advanced Model: Neural Network</a:t>
            </a:r>
            <a:r>
              <a:rPr lang="en-US" altLang="zh-CN" dirty="0">
                <a:solidFill>
                  <a:schemeClr val="bg1"/>
                </a:solidFill>
              </a:rPr>
              <a:t> (</a:t>
            </a:r>
            <a:r>
              <a:rPr lang="en-US" b="1" dirty="0">
                <a:solidFill>
                  <a:schemeClr val="bg1"/>
                </a:solidFill>
              </a:rPr>
              <a:t>Claimed test accuracy: </a:t>
            </a:r>
            <a:r>
              <a:rPr lang="en-US" altLang="zh-CN" b="1" dirty="0">
                <a:solidFill>
                  <a:schemeClr val="bg1"/>
                </a:solidFill>
              </a:rPr>
              <a:t>54</a:t>
            </a:r>
            <a:r>
              <a:rPr lang="en-US" b="1" dirty="0">
                <a:solidFill>
                  <a:schemeClr val="bg1"/>
                </a:solidFill>
              </a:rPr>
              <a:t>%</a:t>
            </a:r>
            <a:r>
              <a:rPr lang="en-US" altLang="zh-CN" b="1" dirty="0">
                <a:solidFill>
                  <a:schemeClr val="bg1"/>
                </a:solidFill>
              </a:rPr>
              <a:t>)</a:t>
            </a:r>
            <a:endParaRPr lang="en-US" dirty="0">
              <a:solidFill>
                <a:schemeClr val="bg1"/>
              </a:solidFill>
            </a:endParaRPr>
          </a:p>
          <a:p>
            <a:pPr marL="0" indent="0" algn="ctr">
              <a:buNone/>
            </a:pPr>
            <a:endParaRPr lang="en-US" dirty="0"/>
          </a:p>
          <a:p>
            <a:pPr algn="ctr"/>
            <a:r>
              <a:rPr lang="en-US" dirty="0"/>
              <a:t>Other Methods used: </a:t>
            </a:r>
          </a:p>
          <a:p>
            <a:pPr marL="457200" lvl="1" indent="0" algn="ctr">
              <a:buNone/>
            </a:pPr>
            <a:r>
              <a:rPr lang="en-US" dirty="0"/>
              <a:t>Ensemble (2</a:t>
            </a:r>
            <a:r>
              <a:rPr lang="en-US" baseline="30000" dirty="0"/>
              <a:t>nd</a:t>
            </a:r>
            <a:r>
              <a:rPr lang="en-US" dirty="0"/>
              <a:t> best)</a:t>
            </a:r>
          </a:p>
          <a:p>
            <a:pPr marL="457200" lvl="1" indent="0" algn="ctr">
              <a:buNone/>
            </a:pPr>
            <a:r>
              <a:rPr lang="en-US" dirty="0" err="1"/>
              <a:t>XGBoost</a:t>
            </a:r>
            <a:endParaRPr lang="en-US" dirty="0"/>
          </a:p>
          <a:p>
            <a:pPr marL="457200" lvl="1" indent="0" algn="ctr">
              <a:buNone/>
            </a:pPr>
            <a:r>
              <a:rPr lang="en-US" dirty="0"/>
              <a:t>SVM</a:t>
            </a:r>
          </a:p>
          <a:p>
            <a:pPr marL="457200" lvl="1" indent="0" algn="ctr">
              <a:buNone/>
            </a:pPr>
            <a:r>
              <a:rPr lang="en-US" dirty="0"/>
              <a:t>LDA</a:t>
            </a:r>
          </a:p>
          <a:p>
            <a:pPr marL="457200" lvl="1" indent="0" algn="ctr">
              <a:buNone/>
            </a:pPr>
            <a:r>
              <a:rPr lang="en-US" altLang="zh-CN" dirty="0"/>
              <a:t>Logistic</a:t>
            </a:r>
            <a:r>
              <a:rPr lang="zh-CN" altLang="en-US" dirty="0"/>
              <a:t> </a:t>
            </a:r>
            <a:r>
              <a:rPr lang="en-US" altLang="zh-CN" dirty="0"/>
              <a:t>Regression</a:t>
            </a:r>
          </a:p>
          <a:p>
            <a:pPr marL="457200" lvl="1" indent="0" algn="ctr">
              <a:buNone/>
            </a:pPr>
            <a:r>
              <a:rPr lang="en-US" altLang="zh-CN" dirty="0"/>
              <a:t>Random</a:t>
            </a:r>
            <a:r>
              <a:rPr lang="zh-CN" altLang="en-US" dirty="0"/>
              <a:t> </a:t>
            </a:r>
            <a:r>
              <a:rPr lang="en-US" altLang="zh-CN" dirty="0"/>
              <a:t>Forest</a:t>
            </a:r>
            <a:endParaRPr lang="en-US" dirty="0"/>
          </a:p>
        </p:txBody>
      </p:sp>
    </p:spTree>
    <p:extLst>
      <p:ext uri="{BB962C8B-B14F-4D97-AF65-F5344CB8AC3E}">
        <p14:creationId xmlns:p14="http://schemas.microsoft.com/office/powerpoint/2010/main" val="3504725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25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C608-4149-4FB4-9C4C-364B19781FDD}"/>
              </a:ext>
            </a:extLst>
          </p:cNvPr>
          <p:cNvSpPr>
            <a:spLocks noGrp="1"/>
          </p:cNvSpPr>
          <p:nvPr>
            <p:ph type="title"/>
          </p:nvPr>
        </p:nvSpPr>
        <p:spPr/>
        <p:txBody>
          <a:bodyPr/>
          <a:lstStyle/>
          <a:p>
            <a:r>
              <a:rPr lang="en-US" b="1" u="sng" dirty="0">
                <a:solidFill>
                  <a:schemeClr val="bg1"/>
                </a:solidFill>
              </a:rPr>
              <a:t>Baseline: Gradient Boosting</a:t>
            </a:r>
          </a:p>
        </p:txBody>
      </p:sp>
      <p:sp>
        <p:nvSpPr>
          <p:cNvPr id="3" name="Content Placeholder 2">
            <a:extLst>
              <a:ext uri="{FF2B5EF4-FFF2-40B4-BE49-F238E27FC236}">
                <a16:creationId xmlns:a16="http://schemas.microsoft.com/office/drawing/2014/main" id="{596EAF5F-875D-49BB-9BB9-D3616B9EE3FC}"/>
              </a:ext>
            </a:extLst>
          </p:cNvPr>
          <p:cNvSpPr>
            <a:spLocks noGrp="1"/>
          </p:cNvSpPr>
          <p:nvPr>
            <p:ph idx="1"/>
          </p:nvPr>
        </p:nvSpPr>
        <p:spPr>
          <a:xfrm>
            <a:off x="248920" y="1690688"/>
            <a:ext cx="7818120" cy="4351338"/>
          </a:xfrm>
        </p:spPr>
        <p:txBody>
          <a:bodyPr>
            <a:normAutofit fontScale="92500" lnSpcReduction="20000"/>
          </a:bodyPr>
          <a:lstStyle/>
          <a:p>
            <a:r>
              <a:rPr lang="en-US" dirty="0"/>
              <a:t>Gradient Boosting Models is a powerful approach which learns on repeated iterations using the most significant predictive features from data.</a:t>
            </a:r>
          </a:p>
          <a:p>
            <a:endParaRPr lang="en-US" dirty="0"/>
          </a:p>
          <a:p>
            <a:r>
              <a:rPr lang="en-US" dirty="0"/>
              <a:t>GBM parameters: </a:t>
            </a:r>
          </a:p>
          <a:p>
            <a:pPr lvl="1"/>
            <a:r>
              <a:rPr lang="en-US" dirty="0" err="1"/>
              <a:t>n_estimators</a:t>
            </a:r>
            <a:r>
              <a:rPr lang="en-US" dirty="0"/>
              <a:t> = </a:t>
            </a:r>
            <a:r>
              <a:rPr lang="en-US" altLang="zh-CN" dirty="0"/>
              <a:t>100</a:t>
            </a:r>
            <a:endParaRPr lang="en-US" dirty="0"/>
          </a:p>
          <a:p>
            <a:pPr lvl="1"/>
            <a:r>
              <a:rPr lang="en-US" dirty="0" err="1"/>
              <a:t>Max_depth</a:t>
            </a:r>
            <a:r>
              <a:rPr lang="en-US" dirty="0"/>
              <a:t>= </a:t>
            </a:r>
            <a:r>
              <a:rPr lang="en-US" altLang="zh-CN" dirty="0"/>
              <a:t>1</a:t>
            </a:r>
          </a:p>
          <a:p>
            <a:pPr lvl="1"/>
            <a:r>
              <a:rPr lang="en-US" dirty="0" err="1"/>
              <a:t>learning_rate</a:t>
            </a:r>
            <a:r>
              <a:rPr lang="en-US" dirty="0"/>
              <a:t>=0.1</a:t>
            </a:r>
          </a:p>
          <a:p>
            <a:pPr marL="457200" lvl="1" indent="0">
              <a:buNone/>
            </a:pPr>
            <a:endParaRPr lang="en-US" dirty="0"/>
          </a:p>
          <a:p>
            <a:r>
              <a:rPr lang="en-US" b="1" dirty="0"/>
              <a:t>Performance result: </a:t>
            </a:r>
          </a:p>
          <a:p>
            <a:pPr lvl="1"/>
            <a:r>
              <a:rPr lang="en-US" b="1" dirty="0"/>
              <a:t>Accuracy: 38.20%</a:t>
            </a:r>
          </a:p>
          <a:p>
            <a:pPr lvl="1"/>
            <a:r>
              <a:rPr lang="en-US" b="1" dirty="0"/>
              <a:t>Time for fitting: </a:t>
            </a:r>
            <a:r>
              <a:rPr lang="en-US" altLang="zh-CN" b="1" dirty="0"/>
              <a:t>8.6</a:t>
            </a:r>
            <a:r>
              <a:rPr lang="en-US" b="1" dirty="0"/>
              <a:t> Minutes</a:t>
            </a:r>
          </a:p>
          <a:p>
            <a:pPr lvl="1"/>
            <a:r>
              <a:rPr lang="en-US" b="1" dirty="0"/>
              <a:t>Time</a:t>
            </a:r>
            <a:r>
              <a:rPr lang="zh-CN" altLang="en-US" b="1" dirty="0"/>
              <a:t> </a:t>
            </a:r>
            <a:r>
              <a:rPr lang="en-US" altLang="zh-CN" b="1" dirty="0"/>
              <a:t>for</a:t>
            </a:r>
            <a:r>
              <a:rPr lang="zh-CN" altLang="en-US" b="1" dirty="0"/>
              <a:t> </a:t>
            </a:r>
            <a:r>
              <a:rPr lang="en-US" altLang="zh-CN" b="1" dirty="0"/>
              <a:t>prediction:</a:t>
            </a:r>
            <a:r>
              <a:rPr lang="zh-CN" altLang="en-US" b="1" dirty="0"/>
              <a:t> </a:t>
            </a:r>
            <a:r>
              <a:rPr lang="en-US" altLang="zh-CN" b="1" dirty="0"/>
              <a:t>0.036s</a:t>
            </a:r>
            <a:endParaRPr lang="en-US" b="1" dirty="0"/>
          </a:p>
          <a:p>
            <a:pPr lvl="1"/>
            <a:endParaRPr lang="en-US" dirty="0"/>
          </a:p>
          <a:p>
            <a:pPr marL="457200" lvl="1" indent="0">
              <a:buNone/>
            </a:pPr>
            <a:endParaRPr lang="en-US" dirty="0"/>
          </a:p>
        </p:txBody>
      </p:sp>
      <p:pic>
        <p:nvPicPr>
          <p:cNvPr id="1026" name="Picture 2">
            <a:extLst>
              <a:ext uri="{FF2B5EF4-FFF2-40B4-BE49-F238E27FC236}">
                <a16:creationId xmlns:a16="http://schemas.microsoft.com/office/drawing/2014/main" id="{24D40526-8480-4D61-921D-80DBEAC70E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120" y="3097549"/>
            <a:ext cx="4058920" cy="29444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79040E5-F709-4F60-8048-BE832F8315CF}"/>
              </a:ext>
            </a:extLst>
          </p:cNvPr>
          <p:cNvSpPr txBox="1"/>
          <p:nvPr/>
        </p:nvSpPr>
        <p:spPr>
          <a:xfrm>
            <a:off x="7353032" y="2728217"/>
            <a:ext cx="2412968" cy="461665"/>
          </a:xfrm>
          <a:prstGeom prst="rect">
            <a:avLst/>
          </a:prstGeom>
          <a:noFill/>
        </p:spPr>
        <p:txBody>
          <a:bodyPr wrap="none" rtlCol="0">
            <a:spAutoFit/>
          </a:bodyPr>
          <a:lstStyle/>
          <a:p>
            <a:r>
              <a:rPr lang="en-US" sz="2400" dirty="0"/>
              <a:t>Confusion Matrix:</a:t>
            </a:r>
          </a:p>
        </p:txBody>
      </p:sp>
    </p:spTree>
    <p:extLst>
      <p:ext uri="{BB962C8B-B14F-4D97-AF65-F5344CB8AC3E}">
        <p14:creationId xmlns:p14="http://schemas.microsoft.com/office/powerpoint/2010/main" val="2576190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38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B687-7478-4E00-BF8A-C908AE517FF2}"/>
              </a:ext>
            </a:extLst>
          </p:cNvPr>
          <p:cNvSpPr>
            <a:spLocks noGrp="1"/>
          </p:cNvSpPr>
          <p:nvPr>
            <p:ph type="title"/>
          </p:nvPr>
        </p:nvSpPr>
        <p:spPr/>
        <p:txBody>
          <a:bodyPr/>
          <a:lstStyle/>
          <a:p>
            <a:r>
              <a:rPr lang="en-US" b="1" u="sng" dirty="0">
                <a:solidFill>
                  <a:schemeClr val="bg1"/>
                </a:solidFill>
              </a:rPr>
              <a:t>Best Advanced Model: Neural Network</a:t>
            </a:r>
          </a:p>
        </p:txBody>
      </p:sp>
      <p:sp>
        <p:nvSpPr>
          <p:cNvPr id="3" name="Content Placeholder 2">
            <a:extLst>
              <a:ext uri="{FF2B5EF4-FFF2-40B4-BE49-F238E27FC236}">
                <a16:creationId xmlns:a16="http://schemas.microsoft.com/office/drawing/2014/main" id="{CFB6AB37-DC8F-47C8-8F89-314FAD26DA3F}"/>
              </a:ext>
            </a:extLst>
          </p:cNvPr>
          <p:cNvSpPr>
            <a:spLocks noGrp="1"/>
          </p:cNvSpPr>
          <p:nvPr>
            <p:ph idx="1"/>
          </p:nvPr>
        </p:nvSpPr>
        <p:spPr>
          <a:xfrm>
            <a:off x="125730" y="1375728"/>
            <a:ext cx="7148830" cy="2261552"/>
          </a:xfrm>
        </p:spPr>
        <p:txBody>
          <a:bodyPr>
            <a:normAutofit fontScale="92500"/>
          </a:bodyPr>
          <a:lstStyle/>
          <a:p>
            <a:r>
              <a:rPr lang="en-US" dirty="0"/>
              <a:t>Convolutional Neural Net models take a collection of inputs and improves accuracy by building on significant features validated through thresholds calculated within the hidden layer. This ultimately creates a predictor for the classifier within the output layer- image representation:</a:t>
            </a:r>
          </a:p>
          <a:p>
            <a:pPr marL="0" indent="0">
              <a:buNone/>
            </a:pPr>
            <a:endParaRPr lang="en-US" dirty="0"/>
          </a:p>
          <a:p>
            <a:pPr marL="0" indent="0">
              <a:buNone/>
            </a:pPr>
            <a:endParaRPr lang="en-US" dirty="0"/>
          </a:p>
          <a:p>
            <a:pPr lvl="2"/>
            <a:endParaRPr lang="en-US" dirty="0"/>
          </a:p>
          <a:p>
            <a:pPr marL="914400" lvl="2" indent="0">
              <a:buNone/>
            </a:pPr>
            <a:endParaRPr lang="en-US" dirty="0"/>
          </a:p>
          <a:p>
            <a:pPr marL="457200" lvl="1" indent="0">
              <a:buNone/>
            </a:pPr>
            <a:endParaRPr lang="en-US" dirty="0"/>
          </a:p>
          <a:p>
            <a:pPr lvl="2"/>
            <a:endParaRPr lang="en-US" dirty="0"/>
          </a:p>
          <a:p>
            <a:pPr lvl="1"/>
            <a:endParaRPr lang="en-US" dirty="0"/>
          </a:p>
        </p:txBody>
      </p:sp>
      <p:pic>
        <p:nvPicPr>
          <p:cNvPr id="2050" name="Picture 2">
            <a:extLst>
              <a:ext uri="{FF2B5EF4-FFF2-40B4-BE49-F238E27FC236}">
                <a16:creationId xmlns:a16="http://schemas.microsoft.com/office/drawing/2014/main" id="{18A92068-10D2-49C8-BFBF-DE042E962D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4560" y="3905060"/>
            <a:ext cx="3762375" cy="29529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FB49289-900A-413B-A96B-EB6FF45CD40E}"/>
              </a:ext>
            </a:extLst>
          </p:cNvPr>
          <p:cNvPicPr>
            <a:picLocks noChangeAspect="1"/>
          </p:cNvPicPr>
          <p:nvPr/>
        </p:nvPicPr>
        <p:blipFill>
          <a:blip r:embed="rId3"/>
          <a:stretch>
            <a:fillRect/>
          </a:stretch>
        </p:blipFill>
        <p:spPr>
          <a:xfrm>
            <a:off x="7457440" y="1393245"/>
            <a:ext cx="3762375" cy="2244035"/>
          </a:xfrm>
          <a:prstGeom prst="rect">
            <a:avLst/>
          </a:prstGeom>
          <a:ln>
            <a:solidFill>
              <a:srgbClr val="92D050"/>
            </a:solidFill>
          </a:ln>
          <a:effectLst>
            <a:softEdge rad="0"/>
          </a:effectLst>
        </p:spPr>
      </p:pic>
      <p:sp>
        <p:nvSpPr>
          <p:cNvPr id="4" name="TextBox 3">
            <a:extLst>
              <a:ext uri="{FF2B5EF4-FFF2-40B4-BE49-F238E27FC236}">
                <a16:creationId xmlns:a16="http://schemas.microsoft.com/office/drawing/2014/main" id="{EE43CD31-644A-458E-BECC-412B19B107BD}"/>
              </a:ext>
            </a:extLst>
          </p:cNvPr>
          <p:cNvSpPr txBox="1"/>
          <p:nvPr/>
        </p:nvSpPr>
        <p:spPr>
          <a:xfrm>
            <a:off x="227330" y="3757023"/>
            <a:ext cx="6903402" cy="3108543"/>
          </a:xfrm>
          <a:prstGeom prst="rect">
            <a:avLst/>
          </a:prstGeom>
          <a:noFill/>
        </p:spPr>
        <p:txBody>
          <a:bodyPr wrap="square" rtlCol="0">
            <a:spAutoFit/>
          </a:bodyPr>
          <a:lstStyle/>
          <a:p>
            <a:r>
              <a:rPr lang="en-US" dirty="0"/>
              <a:t>CNN Parameters used:  </a:t>
            </a:r>
          </a:p>
          <a:p>
            <a:pPr lvl="1"/>
            <a:r>
              <a:rPr lang="en-US" dirty="0"/>
              <a:t>- Activation input: Rectified linear Unit (element wise non linear)</a:t>
            </a:r>
          </a:p>
          <a:p>
            <a:pPr lvl="1"/>
            <a:r>
              <a:rPr lang="en-US" dirty="0"/>
              <a:t>- Activation output: </a:t>
            </a:r>
            <a:r>
              <a:rPr lang="en-US" dirty="0" err="1"/>
              <a:t>Softmax</a:t>
            </a:r>
            <a:r>
              <a:rPr lang="en-US" dirty="0"/>
              <a:t> (normalized, winner take all)</a:t>
            </a:r>
          </a:p>
          <a:p>
            <a:pPr lvl="1"/>
            <a:r>
              <a:rPr lang="en-US" dirty="0"/>
              <a:t>- Epochs = 200</a:t>
            </a:r>
          </a:p>
          <a:p>
            <a:pPr lvl="2"/>
            <a:endParaRPr lang="en-US" dirty="0"/>
          </a:p>
          <a:p>
            <a:r>
              <a:rPr lang="en-US" sz="2200" b="1" dirty="0"/>
              <a:t>Performance Result: </a:t>
            </a:r>
          </a:p>
          <a:p>
            <a:pPr lvl="1"/>
            <a:r>
              <a:rPr lang="en-US" sz="2200" b="1" dirty="0"/>
              <a:t>Test Accuracy: 53.86%</a:t>
            </a:r>
          </a:p>
          <a:p>
            <a:pPr lvl="1"/>
            <a:r>
              <a:rPr lang="en-US" sz="2200" b="1" dirty="0"/>
              <a:t>Time for</a:t>
            </a:r>
            <a:r>
              <a:rPr lang="zh-CN" altLang="en-US" sz="2200" b="1" dirty="0"/>
              <a:t> </a:t>
            </a:r>
            <a:r>
              <a:rPr lang="en-US" altLang="zh-CN" sz="2200" b="1" dirty="0"/>
              <a:t>fitting</a:t>
            </a:r>
            <a:r>
              <a:rPr lang="en-US" sz="2200" b="1" dirty="0"/>
              <a:t> model: 11.24 minutes </a:t>
            </a:r>
            <a:r>
              <a:rPr lang="en-US" sz="2200" dirty="0"/>
              <a:t> </a:t>
            </a:r>
          </a:p>
          <a:p>
            <a:pPr lvl="1"/>
            <a:r>
              <a:rPr lang="en-US" altLang="zh-CN" sz="2200" b="1" dirty="0"/>
              <a:t>Time</a:t>
            </a:r>
            <a:r>
              <a:rPr lang="zh-CN" altLang="en-US" sz="2200" b="1" dirty="0"/>
              <a:t> </a:t>
            </a:r>
            <a:r>
              <a:rPr lang="en-US" altLang="zh-CN" sz="2200" b="1" dirty="0"/>
              <a:t>for</a:t>
            </a:r>
            <a:r>
              <a:rPr lang="zh-CN" altLang="en-US" sz="2200" b="1" dirty="0"/>
              <a:t> </a:t>
            </a:r>
            <a:r>
              <a:rPr lang="en-US" altLang="zh-CN" sz="2200" b="1" dirty="0"/>
              <a:t>prediction:</a:t>
            </a:r>
            <a:r>
              <a:rPr lang="zh-CN" altLang="en-US" sz="2200" b="1" dirty="0"/>
              <a:t> </a:t>
            </a:r>
            <a:r>
              <a:rPr lang="en-US" altLang="zh-CN" sz="2200" b="1" dirty="0"/>
              <a:t>0.9s</a:t>
            </a:r>
            <a:endParaRPr lang="en-US" sz="2200" b="1" dirty="0"/>
          </a:p>
          <a:p>
            <a:endParaRPr lang="en-US" dirty="0"/>
          </a:p>
        </p:txBody>
      </p:sp>
    </p:spTree>
    <p:extLst>
      <p:ext uri="{BB962C8B-B14F-4D97-AF65-F5344CB8AC3E}">
        <p14:creationId xmlns:p14="http://schemas.microsoft.com/office/powerpoint/2010/main" val="2366475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8078-AB1E-45BF-B5FD-034ED9AE3E6A}"/>
              </a:ext>
            </a:extLst>
          </p:cNvPr>
          <p:cNvSpPr>
            <a:spLocks noGrp="1"/>
          </p:cNvSpPr>
          <p:nvPr>
            <p:ph type="title"/>
          </p:nvPr>
        </p:nvSpPr>
        <p:spPr/>
        <p:txBody>
          <a:bodyPr/>
          <a:lstStyle/>
          <a:p>
            <a:r>
              <a:rPr lang="en-US" b="1" u="sng" dirty="0">
                <a:solidFill>
                  <a:schemeClr val="bg1"/>
                </a:solidFill>
              </a:rPr>
              <a:t>Second Best Advanced Model: Ensemble</a:t>
            </a:r>
          </a:p>
        </p:txBody>
      </p:sp>
      <p:sp>
        <p:nvSpPr>
          <p:cNvPr id="3" name="Content Placeholder 2">
            <a:extLst>
              <a:ext uri="{FF2B5EF4-FFF2-40B4-BE49-F238E27FC236}">
                <a16:creationId xmlns:a16="http://schemas.microsoft.com/office/drawing/2014/main" id="{DD89717D-C9ED-4E64-A480-6646497B43FD}"/>
              </a:ext>
            </a:extLst>
          </p:cNvPr>
          <p:cNvSpPr>
            <a:spLocks noGrp="1"/>
          </p:cNvSpPr>
          <p:nvPr>
            <p:ph idx="1"/>
          </p:nvPr>
        </p:nvSpPr>
        <p:spPr>
          <a:xfrm>
            <a:off x="838200" y="1825625"/>
            <a:ext cx="4831080" cy="1964055"/>
          </a:xfrm>
        </p:spPr>
        <p:txBody>
          <a:bodyPr>
            <a:normAutofit fontScale="77500" lnSpcReduction="20000"/>
          </a:bodyPr>
          <a:lstStyle/>
          <a:p>
            <a:r>
              <a:rPr lang="en-US" dirty="0">
                <a:solidFill>
                  <a:schemeClr val="bg1"/>
                </a:solidFill>
              </a:rPr>
              <a:t>This type of model allows for combining multiple model results to improve the end classification. In our model we used the Voting method for the ensemble model to make the final combination using Logistic Regression, LDA, and SVM Methods.  </a:t>
            </a:r>
          </a:p>
        </p:txBody>
      </p:sp>
      <p:pic>
        <p:nvPicPr>
          <p:cNvPr id="5" name="Picture 4">
            <a:extLst>
              <a:ext uri="{FF2B5EF4-FFF2-40B4-BE49-F238E27FC236}">
                <a16:creationId xmlns:a16="http://schemas.microsoft.com/office/drawing/2014/main" id="{1B204B66-02B2-4DAE-A80B-010F114F8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3576" y="1568768"/>
            <a:ext cx="5859144" cy="2126652"/>
          </a:xfrm>
          <a:prstGeom prst="rect">
            <a:avLst/>
          </a:prstGeom>
          <a:ln w="19050">
            <a:solidFill>
              <a:srgbClr val="92D050"/>
            </a:solidFill>
          </a:ln>
        </p:spPr>
      </p:pic>
      <p:sp>
        <p:nvSpPr>
          <p:cNvPr id="6" name="TextBox 5">
            <a:extLst>
              <a:ext uri="{FF2B5EF4-FFF2-40B4-BE49-F238E27FC236}">
                <a16:creationId xmlns:a16="http://schemas.microsoft.com/office/drawing/2014/main" id="{3CE8C2B2-4A72-4936-973E-294121E2821F}"/>
              </a:ext>
            </a:extLst>
          </p:cNvPr>
          <p:cNvSpPr txBox="1"/>
          <p:nvPr/>
        </p:nvSpPr>
        <p:spPr>
          <a:xfrm>
            <a:off x="838200" y="3747157"/>
            <a:ext cx="4526280" cy="3139321"/>
          </a:xfrm>
          <a:prstGeom prst="rect">
            <a:avLst/>
          </a:prstGeom>
          <a:noFill/>
        </p:spPr>
        <p:txBody>
          <a:bodyPr wrap="square" rtlCol="0">
            <a:spAutoFit/>
          </a:bodyPr>
          <a:lstStyle/>
          <a:p>
            <a:pPr marL="285750" indent="-285750">
              <a:buFont typeface="Arial" panose="020B0604020202020204" pitchFamily="34" charset="0"/>
              <a:buChar char="•"/>
            </a:pPr>
            <a:r>
              <a:rPr lang="en-US" sz="2000" dirty="0"/>
              <a:t>Models used: </a:t>
            </a:r>
          </a:p>
          <a:p>
            <a:pPr marL="742950" lvl="1" indent="-285750">
              <a:buFont typeface="Arial" panose="020B0604020202020204" pitchFamily="34" charset="0"/>
              <a:buChar char="•"/>
            </a:pPr>
            <a:r>
              <a:rPr lang="en-US" sz="2000" dirty="0"/>
              <a:t>Linear Discriminant Analysis (LDA)</a:t>
            </a:r>
          </a:p>
          <a:p>
            <a:pPr marL="742950" lvl="1" indent="-285750">
              <a:buFont typeface="Arial" panose="020B0604020202020204" pitchFamily="34" charset="0"/>
              <a:buChar char="•"/>
            </a:pPr>
            <a:r>
              <a:rPr lang="en-US" sz="2000" dirty="0"/>
              <a:t>Logistic Regression</a:t>
            </a:r>
          </a:p>
          <a:p>
            <a:pPr marL="742950" lvl="1" indent="-285750">
              <a:buFont typeface="Arial" panose="020B0604020202020204" pitchFamily="34" charset="0"/>
              <a:buChar char="•"/>
            </a:pPr>
            <a:r>
              <a:rPr lang="en-US" sz="2000" dirty="0"/>
              <a:t>Support Vector Machine (SVM)</a:t>
            </a:r>
          </a:p>
          <a:p>
            <a:pPr marL="742950" lvl="1"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Performance Results:</a:t>
            </a:r>
          </a:p>
          <a:p>
            <a:pPr marL="742950" lvl="1" indent="-285750">
              <a:buFont typeface="Arial" panose="020B0604020202020204" pitchFamily="34" charset="0"/>
              <a:buChar char="•"/>
            </a:pPr>
            <a:r>
              <a:rPr lang="en-US" sz="2000" dirty="0"/>
              <a:t>Test accuracy: 53.48</a:t>
            </a:r>
          </a:p>
          <a:p>
            <a:pPr marL="742950" lvl="1" indent="-285750">
              <a:buFont typeface="Arial" panose="020B0604020202020204" pitchFamily="34" charset="0"/>
              <a:buChar char="•"/>
            </a:pPr>
            <a:r>
              <a:rPr lang="en-US" sz="2000" dirty="0"/>
              <a:t>Model </a:t>
            </a:r>
            <a:r>
              <a:rPr lang="en-US" altLang="zh-CN" sz="2000" dirty="0"/>
              <a:t>fitting</a:t>
            </a:r>
            <a:r>
              <a:rPr lang="zh-CN" altLang="en-US" sz="2000" dirty="0"/>
              <a:t> </a:t>
            </a:r>
            <a:r>
              <a:rPr lang="en-US" sz="2000" dirty="0"/>
              <a:t>time: 3.07 minutes</a:t>
            </a:r>
          </a:p>
          <a:p>
            <a:pPr marL="742950" lvl="1" indent="-285750">
              <a:buFont typeface="Arial" panose="020B0604020202020204" pitchFamily="34" charset="0"/>
              <a:buChar char="•"/>
            </a:pPr>
            <a:r>
              <a:rPr lang="en-US" altLang="zh-CN" sz="2000" dirty="0"/>
              <a:t>Model</a:t>
            </a:r>
            <a:r>
              <a:rPr lang="zh-CN" altLang="en-US" sz="2000" dirty="0"/>
              <a:t> </a:t>
            </a:r>
            <a:r>
              <a:rPr lang="en-US" altLang="zh-CN" sz="2000" dirty="0"/>
              <a:t>prediction:</a:t>
            </a:r>
            <a:r>
              <a:rPr lang="zh-CN" altLang="en-US" sz="2000" dirty="0"/>
              <a:t> </a:t>
            </a:r>
            <a:r>
              <a:rPr lang="en-US" altLang="zh-CN" sz="2000"/>
              <a:t>6.7s</a:t>
            </a:r>
            <a:endParaRPr lang="en-US" sz="2000" dirty="0"/>
          </a:p>
          <a:p>
            <a:endParaRPr lang="en-US" dirty="0"/>
          </a:p>
        </p:txBody>
      </p:sp>
      <p:pic>
        <p:nvPicPr>
          <p:cNvPr id="3074" name="Picture 2">
            <a:extLst>
              <a:ext uri="{FF2B5EF4-FFF2-40B4-BE49-F238E27FC236}">
                <a16:creationId xmlns:a16="http://schemas.microsoft.com/office/drawing/2014/main" id="{21D909BD-41A4-4D61-8E7F-F58D209758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280" y="4401741"/>
            <a:ext cx="3390900" cy="23907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7A7FF84-591C-43A8-B7AC-CC6B6701E538}"/>
              </a:ext>
            </a:extLst>
          </p:cNvPr>
          <p:cNvSpPr txBox="1"/>
          <p:nvPr/>
        </p:nvSpPr>
        <p:spPr>
          <a:xfrm>
            <a:off x="5669280" y="4056936"/>
            <a:ext cx="2826158" cy="369332"/>
          </a:xfrm>
          <a:prstGeom prst="rect">
            <a:avLst/>
          </a:prstGeom>
          <a:noFill/>
        </p:spPr>
        <p:txBody>
          <a:bodyPr wrap="none" rtlCol="0">
            <a:spAutoFit/>
          </a:bodyPr>
          <a:lstStyle/>
          <a:p>
            <a:r>
              <a:rPr lang="en-US" dirty="0"/>
              <a:t>Confusion Matrix Ensemble:</a:t>
            </a:r>
          </a:p>
        </p:txBody>
      </p:sp>
    </p:spTree>
    <p:extLst>
      <p:ext uri="{BB962C8B-B14F-4D97-AF65-F5344CB8AC3E}">
        <p14:creationId xmlns:p14="http://schemas.microsoft.com/office/powerpoint/2010/main" val="962470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38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72E1-3229-4E7A-91AF-2C3FF38C2660}"/>
              </a:ext>
            </a:extLst>
          </p:cNvPr>
          <p:cNvSpPr>
            <a:spLocks noGrp="1"/>
          </p:cNvSpPr>
          <p:nvPr>
            <p:ph type="title"/>
          </p:nvPr>
        </p:nvSpPr>
        <p:spPr/>
        <p:txBody>
          <a:bodyPr/>
          <a:lstStyle/>
          <a:p>
            <a:r>
              <a:rPr lang="en-US" b="1" u="sng" dirty="0">
                <a:solidFill>
                  <a:schemeClr val="bg1"/>
                </a:solidFill>
              </a:rPr>
              <a:t>Additionally tested Advanced Models</a:t>
            </a:r>
          </a:p>
        </p:txBody>
      </p:sp>
      <p:sp>
        <p:nvSpPr>
          <p:cNvPr id="3" name="Content Placeholder 2">
            <a:extLst>
              <a:ext uri="{FF2B5EF4-FFF2-40B4-BE49-F238E27FC236}">
                <a16:creationId xmlns:a16="http://schemas.microsoft.com/office/drawing/2014/main" id="{F3D78274-3FD9-4A6A-B2FC-20A1DF2C6173}"/>
              </a:ext>
            </a:extLst>
          </p:cNvPr>
          <p:cNvSpPr>
            <a:spLocks noGrp="1"/>
          </p:cNvSpPr>
          <p:nvPr>
            <p:ph idx="1"/>
          </p:nvPr>
        </p:nvSpPr>
        <p:spPr>
          <a:xfrm>
            <a:off x="599659" y="1550505"/>
            <a:ext cx="10942984" cy="4491522"/>
          </a:xfrm>
        </p:spPr>
        <p:txBody>
          <a:bodyPr>
            <a:noAutofit/>
          </a:bodyPr>
          <a:lstStyle/>
          <a:p>
            <a:r>
              <a:rPr lang="en-US" sz="1400" dirty="0"/>
              <a:t>SVM</a:t>
            </a:r>
          </a:p>
          <a:p>
            <a:pPr lvl="1"/>
            <a:r>
              <a:rPr lang="en-US" sz="1400" dirty="0"/>
              <a:t>Test Accuracy: 48.4%</a:t>
            </a:r>
          </a:p>
          <a:p>
            <a:pPr lvl="1"/>
            <a:r>
              <a:rPr lang="en-US" sz="1400" dirty="0"/>
              <a:t>Model Fitting</a:t>
            </a:r>
            <a:r>
              <a:rPr lang="zh-CN" altLang="en-US" sz="1400" dirty="0"/>
              <a:t> </a:t>
            </a:r>
            <a:r>
              <a:rPr lang="en-US" sz="1400" dirty="0"/>
              <a:t>time: </a:t>
            </a:r>
            <a:r>
              <a:rPr lang="en-US" altLang="zh-CN" sz="1400" dirty="0"/>
              <a:t>18.2</a:t>
            </a:r>
            <a:r>
              <a:rPr lang="en-US" sz="1400" dirty="0"/>
              <a:t>s</a:t>
            </a:r>
          </a:p>
          <a:p>
            <a:pPr lvl="1"/>
            <a:r>
              <a:rPr lang="en-US" sz="1400" dirty="0"/>
              <a:t>Model</a:t>
            </a:r>
            <a:r>
              <a:rPr lang="zh-CN" altLang="en-US" sz="1400" dirty="0"/>
              <a:t> </a:t>
            </a:r>
            <a:r>
              <a:rPr lang="en-US" altLang="zh-CN" sz="1400" dirty="0"/>
              <a:t>Prediction:</a:t>
            </a:r>
            <a:r>
              <a:rPr lang="zh-CN" altLang="en-US" sz="1400" dirty="0"/>
              <a:t> </a:t>
            </a:r>
            <a:r>
              <a:rPr lang="en-US" altLang="zh-CN" sz="1400" dirty="0"/>
              <a:t>5.26s</a:t>
            </a:r>
            <a:endParaRPr lang="en-US" sz="1400" dirty="0"/>
          </a:p>
          <a:p>
            <a:r>
              <a:rPr lang="en-US" sz="1400" dirty="0"/>
              <a:t>LDA</a:t>
            </a:r>
          </a:p>
          <a:p>
            <a:pPr lvl="1"/>
            <a:r>
              <a:rPr lang="en-US" sz="1400" dirty="0"/>
              <a:t>Test accuracy: 53.8%</a:t>
            </a:r>
          </a:p>
          <a:p>
            <a:pPr lvl="1"/>
            <a:r>
              <a:rPr lang="en-US" sz="1400" dirty="0"/>
              <a:t>Model time: </a:t>
            </a:r>
            <a:r>
              <a:rPr lang="en-US" altLang="zh-CN" sz="1400" dirty="0"/>
              <a:t>1.15</a:t>
            </a:r>
            <a:r>
              <a:rPr lang="en-US" sz="1400" dirty="0"/>
              <a:t> minutes</a:t>
            </a:r>
          </a:p>
          <a:p>
            <a:r>
              <a:rPr lang="en-US" sz="1400" dirty="0" err="1"/>
              <a:t>XGBoost</a:t>
            </a:r>
            <a:endParaRPr lang="en-US" sz="1400" dirty="0"/>
          </a:p>
          <a:p>
            <a:pPr lvl="1"/>
            <a:r>
              <a:rPr lang="en-US" sz="1400" dirty="0"/>
              <a:t>Test accuracy: 49.2% </a:t>
            </a:r>
          </a:p>
          <a:p>
            <a:pPr lvl="1"/>
            <a:r>
              <a:rPr lang="en-US" sz="1400" dirty="0"/>
              <a:t>Model </a:t>
            </a:r>
            <a:r>
              <a:rPr lang="en-US" altLang="zh-CN" sz="1400" dirty="0"/>
              <a:t>Fitting</a:t>
            </a:r>
            <a:r>
              <a:rPr lang="zh-CN" altLang="en-US" sz="1400" dirty="0"/>
              <a:t> </a:t>
            </a:r>
            <a:r>
              <a:rPr lang="en-US" sz="1400" dirty="0"/>
              <a:t>time: 3</a:t>
            </a:r>
            <a:r>
              <a:rPr lang="en-US" altLang="zh-CN" sz="1400" dirty="0"/>
              <a:t>3</a:t>
            </a:r>
            <a:r>
              <a:rPr lang="zh-CN" altLang="en-US" sz="1400" dirty="0"/>
              <a:t> </a:t>
            </a:r>
            <a:r>
              <a:rPr lang="en-US" altLang="zh-CN" sz="1400" dirty="0"/>
              <a:t>min</a:t>
            </a:r>
            <a:r>
              <a:rPr lang="en-US" sz="1400" dirty="0"/>
              <a:t>utes</a:t>
            </a:r>
          </a:p>
          <a:p>
            <a:pPr lvl="1"/>
            <a:r>
              <a:rPr lang="en-US" altLang="zh-CN" sz="1400" dirty="0"/>
              <a:t>Model</a:t>
            </a:r>
            <a:r>
              <a:rPr lang="zh-CN" altLang="en-US" sz="1400" dirty="0"/>
              <a:t> </a:t>
            </a:r>
            <a:r>
              <a:rPr lang="en-US" altLang="zh-CN" sz="1400" dirty="0"/>
              <a:t>Prediction:</a:t>
            </a:r>
            <a:r>
              <a:rPr lang="zh-CN" altLang="en-US" sz="1400" dirty="0"/>
              <a:t> </a:t>
            </a:r>
            <a:r>
              <a:rPr lang="en-US" altLang="zh-CN" sz="1400" dirty="0"/>
              <a:t>1.18s</a:t>
            </a:r>
            <a:endParaRPr lang="en-US" sz="1400" dirty="0"/>
          </a:p>
          <a:p>
            <a:r>
              <a:rPr lang="en-US" altLang="zh-CN" sz="1400" dirty="0"/>
              <a:t>Logistic</a:t>
            </a:r>
            <a:r>
              <a:rPr lang="zh-CN" altLang="en-US" sz="1400" dirty="0"/>
              <a:t> </a:t>
            </a:r>
            <a:r>
              <a:rPr lang="en-US" altLang="zh-CN" sz="1400" dirty="0"/>
              <a:t>Regression</a:t>
            </a:r>
          </a:p>
          <a:p>
            <a:pPr lvl="1"/>
            <a:r>
              <a:rPr lang="en-US" sz="1400" dirty="0"/>
              <a:t>Test accuracy: </a:t>
            </a:r>
            <a:r>
              <a:rPr lang="en-US" altLang="zh-CN" sz="1400" dirty="0"/>
              <a:t>51.4</a:t>
            </a:r>
            <a:r>
              <a:rPr lang="en-US" sz="1400" dirty="0"/>
              <a:t>% </a:t>
            </a:r>
          </a:p>
          <a:p>
            <a:pPr lvl="1"/>
            <a:r>
              <a:rPr lang="en-US" sz="1400" dirty="0"/>
              <a:t>Model </a:t>
            </a:r>
            <a:r>
              <a:rPr lang="en-US" altLang="zh-CN" sz="1400" dirty="0"/>
              <a:t>Fitting</a:t>
            </a:r>
            <a:r>
              <a:rPr lang="zh-CN" altLang="en-US" sz="1400" dirty="0"/>
              <a:t> </a:t>
            </a:r>
            <a:r>
              <a:rPr lang="en-US" sz="1400" dirty="0"/>
              <a:t>time: </a:t>
            </a:r>
            <a:r>
              <a:rPr lang="en-US" altLang="zh-CN" sz="1400" dirty="0"/>
              <a:t>15</a:t>
            </a:r>
            <a:r>
              <a:rPr lang="zh-CN" altLang="en-US" sz="1400" dirty="0"/>
              <a:t> </a:t>
            </a:r>
            <a:r>
              <a:rPr lang="en-US" altLang="zh-CN" sz="1400" dirty="0"/>
              <a:t>s</a:t>
            </a:r>
            <a:endParaRPr lang="en-US" sz="1400" dirty="0"/>
          </a:p>
          <a:p>
            <a:pPr lvl="1"/>
            <a:r>
              <a:rPr lang="en-US" altLang="zh-CN" sz="1400" dirty="0"/>
              <a:t>Model</a:t>
            </a:r>
            <a:r>
              <a:rPr lang="zh-CN" altLang="en-US" sz="1400" dirty="0"/>
              <a:t> </a:t>
            </a:r>
            <a:r>
              <a:rPr lang="en-US" altLang="zh-CN" sz="1400" dirty="0"/>
              <a:t>Prediction:</a:t>
            </a:r>
            <a:r>
              <a:rPr lang="zh-CN" altLang="en-US" sz="1400" dirty="0"/>
              <a:t> </a:t>
            </a:r>
            <a:r>
              <a:rPr lang="en-US" altLang="zh-CN" sz="1400" dirty="0"/>
              <a:t>0.0084s</a:t>
            </a:r>
            <a:endParaRPr lang="en-US" sz="1400" dirty="0"/>
          </a:p>
          <a:p>
            <a:r>
              <a:rPr lang="en-US" sz="1400" dirty="0"/>
              <a:t>Random forest</a:t>
            </a:r>
          </a:p>
          <a:p>
            <a:pPr lvl="1"/>
            <a:r>
              <a:rPr lang="en-US" sz="1400" dirty="0"/>
              <a:t>Test accuracy: 4</a:t>
            </a:r>
            <a:r>
              <a:rPr lang="en-US" altLang="zh-CN" sz="1400" dirty="0"/>
              <a:t>3</a:t>
            </a:r>
            <a:r>
              <a:rPr lang="en-US" sz="1400" dirty="0"/>
              <a:t>.0% </a:t>
            </a:r>
          </a:p>
          <a:p>
            <a:pPr lvl="1"/>
            <a:r>
              <a:rPr lang="en-US" sz="1400" dirty="0"/>
              <a:t>Model </a:t>
            </a:r>
            <a:r>
              <a:rPr lang="en-US" altLang="zh-CN" sz="1400" dirty="0"/>
              <a:t>Fitting</a:t>
            </a:r>
            <a:r>
              <a:rPr lang="zh-CN" altLang="en-US" sz="1400" dirty="0"/>
              <a:t> </a:t>
            </a:r>
            <a:r>
              <a:rPr lang="en-US" sz="1400" dirty="0"/>
              <a:t>Time: </a:t>
            </a:r>
            <a:r>
              <a:rPr lang="en-US" altLang="zh-CN" sz="1400" dirty="0"/>
              <a:t>7.9</a:t>
            </a:r>
            <a:r>
              <a:rPr lang="en-US" sz="1400" dirty="0"/>
              <a:t> seconds</a:t>
            </a:r>
          </a:p>
          <a:p>
            <a:pPr lvl="1"/>
            <a:r>
              <a:rPr lang="en-US" altLang="zh-CN" sz="1400" dirty="0"/>
              <a:t>Model</a:t>
            </a:r>
            <a:r>
              <a:rPr lang="zh-CN" altLang="en-US" sz="1400" dirty="0"/>
              <a:t> </a:t>
            </a:r>
            <a:r>
              <a:rPr lang="en-US" altLang="zh-CN" sz="1400" dirty="0"/>
              <a:t>Prediction:</a:t>
            </a:r>
            <a:r>
              <a:rPr lang="zh-CN" altLang="en-US" sz="1400" dirty="0"/>
              <a:t> </a:t>
            </a:r>
            <a:r>
              <a:rPr lang="en-US" altLang="zh-CN" sz="1400" dirty="0"/>
              <a:t>0.04s</a:t>
            </a:r>
          </a:p>
        </p:txBody>
      </p:sp>
      <p:sp>
        <p:nvSpPr>
          <p:cNvPr id="5" name="TextBox 4">
            <a:extLst>
              <a:ext uri="{FF2B5EF4-FFF2-40B4-BE49-F238E27FC236}">
                <a16:creationId xmlns:a16="http://schemas.microsoft.com/office/drawing/2014/main" id="{17776CB6-5BF4-41AA-B4A4-95A8F4F740B2}"/>
              </a:ext>
            </a:extLst>
          </p:cNvPr>
          <p:cNvSpPr txBox="1"/>
          <p:nvPr/>
        </p:nvSpPr>
        <p:spPr>
          <a:xfrm>
            <a:off x="4494731" y="2173909"/>
            <a:ext cx="1981120" cy="369332"/>
          </a:xfrm>
          <a:prstGeom prst="rect">
            <a:avLst/>
          </a:prstGeom>
          <a:noFill/>
        </p:spPr>
        <p:txBody>
          <a:bodyPr wrap="none" rtlCol="0">
            <a:spAutoFit/>
          </a:bodyPr>
          <a:lstStyle/>
          <a:p>
            <a:r>
              <a:rPr lang="en-US" dirty="0"/>
              <a:t>Comparison Matrix</a:t>
            </a:r>
          </a:p>
        </p:txBody>
      </p:sp>
      <p:pic>
        <p:nvPicPr>
          <p:cNvPr id="7" name="Picture 6" descr="A screenshot of a cell phone&#10;&#10;Description automatically generated">
            <a:extLst>
              <a:ext uri="{FF2B5EF4-FFF2-40B4-BE49-F238E27FC236}">
                <a16:creationId xmlns:a16="http://schemas.microsoft.com/office/drawing/2014/main" id="{E27C222E-66B1-6F4D-9B6C-6D00DA5463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853" y="2876068"/>
            <a:ext cx="7505999" cy="2459736"/>
          </a:xfrm>
          <a:prstGeom prst="rect">
            <a:avLst/>
          </a:prstGeom>
        </p:spPr>
      </p:pic>
    </p:spTree>
    <p:extLst>
      <p:ext uri="{BB962C8B-B14F-4D97-AF65-F5344CB8AC3E}">
        <p14:creationId xmlns:p14="http://schemas.microsoft.com/office/powerpoint/2010/main" val="2672076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8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5770-B209-4833-A7D5-DA8B8C9BD965}"/>
              </a:ext>
            </a:extLst>
          </p:cNvPr>
          <p:cNvSpPr>
            <a:spLocks noGrp="1"/>
          </p:cNvSpPr>
          <p:nvPr>
            <p:ph type="title"/>
          </p:nvPr>
        </p:nvSpPr>
        <p:spPr/>
        <p:txBody>
          <a:bodyPr/>
          <a:lstStyle/>
          <a:p>
            <a:r>
              <a:rPr lang="en-US" b="1" u="sng" dirty="0">
                <a:solidFill>
                  <a:schemeClr val="bg1"/>
                </a:solidFill>
              </a:rPr>
              <a:t>Comparing Best Performing Advanced Models</a:t>
            </a:r>
          </a:p>
        </p:txBody>
      </p:sp>
      <p:sp>
        <p:nvSpPr>
          <p:cNvPr id="9" name="TextBox 8">
            <a:extLst>
              <a:ext uri="{FF2B5EF4-FFF2-40B4-BE49-F238E27FC236}">
                <a16:creationId xmlns:a16="http://schemas.microsoft.com/office/drawing/2014/main" id="{37A603FE-B6B8-4743-AEA1-0E5CA48C4FD3}"/>
              </a:ext>
            </a:extLst>
          </p:cNvPr>
          <p:cNvSpPr txBox="1"/>
          <p:nvPr/>
        </p:nvSpPr>
        <p:spPr>
          <a:xfrm>
            <a:off x="838200" y="1319413"/>
            <a:ext cx="9909313" cy="4154984"/>
          </a:xfrm>
          <a:prstGeom prst="rect">
            <a:avLst/>
          </a:prstGeom>
          <a:noFill/>
        </p:spPr>
        <p:txBody>
          <a:bodyPr wrap="square" rtlCol="0">
            <a:spAutoFit/>
          </a:bodyPr>
          <a:lstStyle/>
          <a:p>
            <a:r>
              <a:rPr lang="en-US" sz="2400" i="1" dirty="0">
                <a:solidFill>
                  <a:schemeClr val="bg1"/>
                </a:solidFill>
              </a:rPr>
              <a:t>Why Neural Network and Ensemble:</a:t>
            </a:r>
            <a:r>
              <a:rPr lang="en-US" sz="2400" dirty="0">
                <a:solidFill>
                  <a:schemeClr val="bg1"/>
                </a:solidFill>
              </a:rPr>
              <a:t> </a:t>
            </a:r>
          </a:p>
          <a:p>
            <a:r>
              <a:rPr lang="en-US" sz="2400" dirty="0">
                <a:solidFill>
                  <a:schemeClr val="bg1"/>
                </a:solidFill>
              </a:rPr>
              <a:t>Predicting a classification with so many features as a facial expression has requires a model that will reduce those dimensions while iterating on itself to pick the most significant variables. These two model types provide this in differing ways. NN’s through iterating significant features in a network, and Ensemble by running multiple model types and combining for the best result.</a:t>
            </a:r>
          </a:p>
          <a:p>
            <a:endParaRPr lang="en-US" sz="2400" dirty="0">
              <a:solidFill>
                <a:schemeClr val="bg1"/>
              </a:solidFill>
            </a:endParaRPr>
          </a:p>
          <a:p>
            <a:r>
              <a:rPr lang="en-US" sz="2400" dirty="0"/>
              <a:t>Ultimately, Neural Network was chosen as it had slightly better accuracy with lower deviation in its result on a consistent basis, although there were iterations where Ensemble performed better. While Ensemble generally took less time, both models performed at acceptable time frames. </a:t>
            </a:r>
            <a:endParaRPr lang="en-US" dirty="0"/>
          </a:p>
        </p:txBody>
      </p:sp>
      <p:pic>
        <p:nvPicPr>
          <p:cNvPr id="3" name="Picture 2">
            <a:extLst>
              <a:ext uri="{FF2B5EF4-FFF2-40B4-BE49-F238E27FC236}">
                <a16:creationId xmlns:a16="http://schemas.microsoft.com/office/drawing/2014/main" id="{66D54ABC-D183-4195-9602-1E02F5036664}"/>
              </a:ext>
            </a:extLst>
          </p:cNvPr>
          <p:cNvPicPr>
            <a:picLocks noChangeAspect="1"/>
          </p:cNvPicPr>
          <p:nvPr/>
        </p:nvPicPr>
        <p:blipFill>
          <a:blip r:embed="rId2"/>
          <a:stretch>
            <a:fillRect/>
          </a:stretch>
        </p:blipFill>
        <p:spPr>
          <a:xfrm>
            <a:off x="166720" y="5474397"/>
            <a:ext cx="11858560" cy="1185856"/>
          </a:xfrm>
          <a:prstGeom prst="rect">
            <a:avLst/>
          </a:prstGeom>
          <a:solidFill>
            <a:schemeClr val="tx1"/>
          </a:solidFill>
          <a:ln>
            <a:solidFill>
              <a:srgbClr val="92D050"/>
            </a:solidFill>
          </a:ln>
        </p:spPr>
      </p:pic>
    </p:spTree>
    <p:extLst>
      <p:ext uri="{BB962C8B-B14F-4D97-AF65-F5344CB8AC3E}">
        <p14:creationId xmlns:p14="http://schemas.microsoft.com/office/powerpoint/2010/main" val="1769271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5176</TotalTime>
  <Words>525</Words>
  <Application>Microsoft Macintosh PowerPoint</Application>
  <PresentationFormat>Widescreen</PresentationFormat>
  <Paragraphs>81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Recognizing Emotion from Images  Project 3</vt:lpstr>
      <vt:lpstr>Methods Used</vt:lpstr>
      <vt:lpstr>Baseline: Gradient Boosting</vt:lpstr>
      <vt:lpstr>Best Advanced Model: Neural Network</vt:lpstr>
      <vt:lpstr>Second Best Advanced Model: Ensemble</vt:lpstr>
      <vt:lpstr>Additionally tested Advanced Models</vt:lpstr>
      <vt:lpstr>Comparing Best Performing Advanced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Recognizing Emotion from Images </dc:title>
  <dc:creator>Marko Konte</dc:creator>
  <cp:lastModifiedBy>Microsoft</cp:lastModifiedBy>
  <cp:revision>25</cp:revision>
  <dcterms:created xsi:type="dcterms:W3CDTF">2020-03-21T20:33:02Z</dcterms:created>
  <dcterms:modified xsi:type="dcterms:W3CDTF">2020-03-31T23:17:22Z</dcterms:modified>
</cp:coreProperties>
</file>